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9" r:id="rId4"/>
    <p:sldId id="260" r:id="rId5"/>
    <p:sldId id="266" r:id="rId6"/>
    <p:sldId id="261" r:id="rId7"/>
    <p:sldId id="262" r:id="rId8"/>
    <p:sldId id="267" r:id="rId9"/>
    <p:sldId id="268" r:id="rId10"/>
    <p:sldId id="269" r:id="rId11"/>
    <p:sldId id="270" r:id="rId12"/>
    <p:sldId id="271" r:id="rId13"/>
    <p:sldId id="272" r:id="rId14"/>
    <p:sldId id="273" r:id="rId15"/>
    <p:sldId id="274" r:id="rId16"/>
    <p:sldId id="275" r:id="rId17"/>
    <p:sldId id="26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DFB2C-38E7-4D35-AFCC-BF784B57B93E}" v="9996" dt="2021-04-10T21:52:23.518"/>
    <p1510:client id="{3EFCA783-6B60-4E82-9DDA-0F5764CB1622}" v="43" dt="2021-04-09T22:11:03.293"/>
    <p1510:client id="{A31F19CA-DCB3-4143-9233-4CD977271992}" v="8744" dt="2021-04-10T01:03:16.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nton Kyle S" userId="8bb422c4-a124-443f-b7ae-2cde0cd5e1f5" providerId="ADAL" clId="{A31F19CA-DCB3-4143-9233-4CD977271992}"/>
    <pc:docChg chg="custSel delSld modSld">
      <pc:chgData name="Swanton Kyle S" userId="8bb422c4-a124-443f-b7ae-2cde0cd5e1f5" providerId="ADAL" clId="{A31F19CA-DCB3-4143-9233-4CD977271992}" dt="2021-04-10T01:03:16.123" v="8741"/>
      <pc:docMkLst>
        <pc:docMk/>
      </pc:docMkLst>
      <pc:sldChg chg="addSp modSp mod modAnim">
        <pc:chgData name="Swanton Kyle S" userId="8bb422c4-a124-443f-b7ae-2cde0cd5e1f5" providerId="ADAL" clId="{A31F19CA-DCB3-4143-9233-4CD977271992}" dt="2021-04-10T01:00:47.444" v="8731" actId="1076"/>
        <pc:sldMkLst>
          <pc:docMk/>
          <pc:sldMk cId="1202970754" sldId="256"/>
        </pc:sldMkLst>
        <pc:picChg chg="mod">
          <ac:chgData name="Swanton Kyle S" userId="8bb422c4-a124-443f-b7ae-2cde0cd5e1f5" providerId="ADAL" clId="{A31F19CA-DCB3-4143-9233-4CD977271992}" dt="2021-04-10T01:00:44.248" v="8730" actId="1076"/>
          <ac:picMkLst>
            <pc:docMk/>
            <pc:sldMk cId="1202970754" sldId="256"/>
            <ac:picMk id="4" creationId="{32097F1F-754D-4B80-B0DB-1E0C61705EA1}"/>
          </ac:picMkLst>
        </pc:picChg>
        <pc:picChg chg="add mod">
          <ac:chgData name="Swanton Kyle S" userId="8bb422c4-a124-443f-b7ae-2cde0cd5e1f5" providerId="ADAL" clId="{A31F19CA-DCB3-4143-9233-4CD977271992}" dt="2021-04-10T01:00:47.444" v="8731" actId="1076"/>
          <ac:picMkLst>
            <pc:docMk/>
            <pc:sldMk cId="1202970754" sldId="256"/>
            <ac:picMk id="5" creationId="{BE13EA54-BC48-4E88-9F25-64C0160508A4}"/>
          </ac:picMkLst>
        </pc:picChg>
      </pc:sldChg>
      <pc:sldChg chg="addSp modSp mod modAnim modNotesTx">
        <pc:chgData name="Swanton Kyle S" userId="8bb422c4-a124-443f-b7ae-2cde0cd5e1f5" providerId="ADAL" clId="{A31F19CA-DCB3-4143-9233-4CD977271992}" dt="2021-04-10T01:01:06.801" v="8733"/>
        <pc:sldMkLst>
          <pc:docMk/>
          <pc:sldMk cId="1942435553" sldId="258"/>
        </pc:sldMkLst>
        <pc:picChg chg="add mod">
          <ac:chgData name="Swanton Kyle S" userId="8bb422c4-a124-443f-b7ae-2cde0cd5e1f5" providerId="ADAL" clId="{A31F19CA-DCB3-4143-9233-4CD977271992}" dt="2021-04-10T01:01:02.592" v="8732" actId="1076"/>
          <ac:picMkLst>
            <pc:docMk/>
            <pc:sldMk cId="1942435553" sldId="258"/>
            <ac:picMk id="4" creationId="{8267AFCD-CA56-47AC-9AD0-4187347FA945}"/>
          </ac:picMkLst>
        </pc:picChg>
      </pc:sldChg>
      <pc:sldChg chg="addSp modSp mod modAnim modNotesTx">
        <pc:chgData name="Swanton Kyle S" userId="8bb422c4-a124-443f-b7ae-2cde0cd5e1f5" providerId="ADAL" clId="{A31F19CA-DCB3-4143-9233-4CD977271992}" dt="2021-04-10T01:01:21.184" v="8735"/>
        <pc:sldMkLst>
          <pc:docMk/>
          <pc:sldMk cId="2573005028" sldId="260"/>
        </pc:sldMkLst>
        <pc:spChg chg="mod">
          <ac:chgData name="Swanton Kyle S" userId="8bb422c4-a124-443f-b7ae-2cde0cd5e1f5" providerId="ADAL" clId="{A31F19CA-DCB3-4143-9233-4CD977271992}" dt="2021-04-09T23:42:55.296" v="843" actId="20577"/>
          <ac:spMkLst>
            <pc:docMk/>
            <pc:sldMk cId="2573005028" sldId="260"/>
            <ac:spMk id="2" creationId="{38D46CCB-6671-4BE2-95CF-DBE147D8ABC6}"/>
          </ac:spMkLst>
        </pc:spChg>
        <pc:spChg chg="mod">
          <ac:chgData name="Swanton Kyle S" userId="8bb422c4-a124-443f-b7ae-2cde0cd5e1f5" providerId="ADAL" clId="{A31F19CA-DCB3-4143-9233-4CD977271992}" dt="2021-04-10T00:05:42.434" v="4676" actId="20577"/>
          <ac:spMkLst>
            <pc:docMk/>
            <pc:sldMk cId="2573005028" sldId="260"/>
            <ac:spMk id="3" creationId="{D0C00824-E798-4E5A-9F57-3CAA3B2B4F2E}"/>
          </ac:spMkLst>
        </pc:spChg>
        <pc:picChg chg="add mod">
          <ac:chgData name="Swanton Kyle S" userId="8bb422c4-a124-443f-b7ae-2cde0cd5e1f5" providerId="ADAL" clId="{A31F19CA-DCB3-4143-9233-4CD977271992}" dt="2021-04-09T23:44:17.341" v="849" actId="1076"/>
          <ac:picMkLst>
            <pc:docMk/>
            <pc:sldMk cId="2573005028" sldId="260"/>
            <ac:picMk id="4" creationId="{C63C8FDE-8ED2-4995-A842-7E4A7C4A3467}"/>
          </ac:picMkLst>
        </pc:picChg>
        <pc:picChg chg="mod">
          <ac:chgData name="Swanton Kyle S" userId="8bb422c4-a124-443f-b7ae-2cde0cd5e1f5" providerId="ADAL" clId="{A31F19CA-DCB3-4143-9233-4CD977271992}" dt="2021-04-09T23:42:26.998" v="836" actId="1076"/>
          <ac:picMkLst>
            <pc:docMk/>
            <pc:sldMk cId="2573005028" sldId="260"/>
            <ac:picMk id="5" creationId="{9952C7BE-D040-46BD-B998-6617F90B42A9}"/>
          </ac:picMkLst>
        </pc:picChg>
        <pc:picChg chg="add mod">
          <ac:chgData name="Swanton Kyle S" userId="8bb422c4-a124-443f-b7ae-2cde0cd5e1f5" providerId="ADAL" clId="{A31F19CA-DCB3-4143-9233-4CD977271992}" dt="2021-04-10T01:01:13.131" v="8734" actId="1076"/>
          <ac:picMkLst>
            <pc:docMk/>
            <pc:sldMk cId="2573005028" sldId="260"/>
            <ac:picMk id="6" creationId="{92423E06-4CBB-4523-8F5C-7C876EA40217}"/>
          </ac:picMkLst>
        </pc:picChg>
      </pc:sldChg>
      <pc:sldChg chg="addSp modSp mod modAnim modNotesTx">
        <pc:chgData name="Swanton Kyle S" userId="8bb422c4-a124-443f-b7ae-2cde0cd5e1f5" providerId="ADAL" clId="{A31F19CA-DCB3-4143-9233-4CD977271992}" dt="2021-04-10T01:02:41.032" v="8737" actId="1076"/>
        <pc:sldMkLst>
          <pc:docMk/>
          <pc:sldMk cId="700516550" sldId="261"/>
        </pc:sldMkLst>
        <pc:spChg chg="mod">
          <ac:chgData name="Swanton Kyle S" userId="8bb422c4-a124-443f-b7ae-2cde0cd5e1f5" providerId="ADAL" clId="{A31F19CA-DCB3-4143-9233-4CD977271992}" dt="2021-04-10T00:15:20.250" v="5324" actId="313"/>
          <ac:spMkLst>
            <pc:docMk/>
            <pc:sldMk cId="700516550" sldId="261"/>
            <ac:spMk id="3" creationId="{4D5BAD84-3972-41BB-8D5D-2CEAECC0CF41}"/>
          </ac:spMkLst>
        </pc:spChg>
        <pc:picChg chg="add mod">
          <ac:chgData name="Swanton Kyle S" userId="8bb422c4-a124-443f-b7ae-2cde0cd5e1f5" providerId="ADAL" clId="{A31F19CA-DCB3-4143-9233-4CD977271992}" dt="2021-04-10T01:02:41.032" v="8737" actId="1076"/>
          <ac:picMkLst>
            <pc:docMk/>
            <pc:sldMk cId="700516550" sldId="261"/>
            <ac:picMk id="4" creationId="{4A484214-4EEB-42D1-88FE-EC25FE645C82}"/>
          </ac:picMkLst>
        </pc:picChg>
        <pc:picChg chg="mod">
          <ac:chgData name="Swanton Kyle S" userId="8bb422c4-a124-443f-b7ae-2cde0cd5e1f5" providerId="ADAL" clId="{A31F19CA-DCB3-4143-9233-4CD977271992}" dt="2021-04-10T00:15:49.013" v="5325" actId="1076"/>
          <ac:picMkLst>
            <pc:docMk/>
            <pc:sldMk cId="700516550" sldId="261"/>
            <ac:picMk id="5" creationId="{6E1F2AA7-359E-4788-8801-2EAD4CDDEF50}"/>
          </ac:picMkLst>
        </pc:picChg>
      </pc:sldChg>
      <pc:sldChg chg="addSp delSp modSp mod modAnim modNotesTx">
        <pc:chgData name="Swanton Kyle S" userId="8bb422c4-a124-443f-b7ae-2cde0cd5e1f5" providerId="ADAL" clId="{A31F19CA-DCB3-4143-9233-4CD977271992}" dt="2021-04-10T01:03:07.496" v="8739"/>
        <pc:sldMkLst>
          <pc:docMk/>
          <pc:sldMk cId="1123279519" sldId="263"/>
        </pc:sldMkLst>
        <pc:spChg chg="mod">
          <ac:chgData name="Swanton Kyle S" userId="8bb422c4-a124-443f-b7ae-2cde0cd5e1f5" providerId="ADAL" clId="{A31F19CA-DCB3-4143-9233-4CD977271992}" dt="2021-04-10T00:26:13.744" v="6670" actId="14100"/>
          <ac:spMkLst>
            <pc:docMk/>
            <pc:sldMk cId="1123279519" sldId="263"/>
            <ac:spMk id="3" creationId="{37BA8BFA-6229-40DF-A5E1-88E7E34ED418}"/>
          </ac:spMkLst>
        </pc:spChg>
        <pc:spChg chg="del">
          <ac:chgData name="Swanton Kyle S" userId="8bb422c4-a124-443f-b7ae-2cde0cd5e1f5" providerId="ADAL" clId="{A31F19CA-DCB3-4143-9233-4CD977271992}" dt="2021-04-10T00:24:56.853" v="6459" actId="478"/>
          <ac:spMkLst>
            <pc:docMk/>
            <pc:sldMk cId="1123279519" sldId="263"/>
            <ac:spMk id="4" creationId="{5C2E8879-0E59-4D39-AD5F-A86D83F3649F}"/>
          </ac:spMkLst>
        </pc:spChg>
        <pc:picChg chg="add mod">
          <ac:chgData name="Swanton Kyle S" userId="8bb422c4-a124-443f-b7ae-2cde0cd5e1f5" providerId="ADAL" clId="{A31F19CA-DCB3-4143-9233-4CD977271992}" dt="2021-04-10T00:26:17.433" v="6671" actId="1076"/>
          <ac:picMkLst>
            <pc:docMk/>
            <pc:sldMk cId="1123279519" sldId="263"/>
            <ac:picMk id="6" creationId="{221A838E-2846-40AE-96D8-8EB5FFB3FF93}"/>
          </ac:picMkLst>
        </pc:picChg>
        <pc:picChg chg="add mod">
          <ac:chgData name="Swanton Kyle S" userId="8bb422c4-a124-443f-b7ae-2cde0cd5e1f5" providerId="ADAL" clId="{A31F19CA-DCB3-4143-9233-4CD977271992}" dt="2021-04-10T01:03:02.031" v="8738" actId="1076"/>
          <ac:picMkLst>
            <pc:docMk/>
            <pc:sldMk cId="1123279519" sldId="263"/>
            <ac:picMk id="7" creationId="{22886062-FC43-45B0-9256-291BBC403A67}"/>
          </ac:picMkLst>
        </pc:picChg>
      </pc:sldChg>
      <pc:sldChg chg="del">
        <pc:chgData name="Swanton Kyle S" userId="8bb422c4-a124-443f-b7ae-2cde0cd5e1f5" providerId="ADAL" clId="{A31F19CA-DCB3-4143-9233-4CD977271992}" dt="2021-04-10T00:30:16.273" v="7020" actId="2696"/>
        <pc:sldMkLst>
          <pc:docMk/>
          <pc:sldMk cId="3641284127" sldId="264"/>
        </pc:sldMkLst>
      </pc:sldChg>
      <pc:sldChg chg="addSp modSp mod modAnim modNotesTx">
        <pc:chgData name="Swanton Kyle S" userId="8bb422c4-a124-443f-b7ae-2cde0cd5e1f5" providerId="ADAL" clId="{A31F19CA-DCB3-4143-9233-4CD977271992}" dt="2021-04-10T01:03:16.123" v="8741"/>
        <pc:sldMkLst>
          <pc:docMk/>
          <pc:sldMk cId="1356414295" sldId="265"/>
        </pc:sldMkLst>
        <pc:spChg chg="mod">
          <ac:chgData name="Swanton Kyle S" userId="8bb422c4-a124-443f-b7ae-2cde0cd5e1f5" providerId="ADAL" clId="{A31F19CA-DCB3-4143-9233-4CD977271992}" dt="2021-04-10T00:34:09.716" v="7289" actId="20577"/>
          <ac:spMkLst>
            <pc:docMk/>
            <pc:sldMk cId="1356414295" sldId="265"/>
            <ac:spMk id="3" creationId="{49283726-D2A2-4327-AF31-AAB1682F4EA9}"/>
          </ac:spMkLst>
        </pc:spChg>
        <pc:spChg chg="mod">
          <ac:chgData name="Swanton Kyle S" userId="8bb422c4-a124-443f-b7ae-2cde0cd5e1f5" providerId="ADAL" clId="{A31F19CA-DCB3-4143-9233-4CD977271992}" dt="2021-04-10T00:34:46.652" v="7372" actId="20577"/>
          <ac:spMkLst>
            <pc:docMk/>
            <pc:sldMk cId="1356414295" sldId="265"/>
            <ac:spMk id="4" creationId="{5E190AEF-B43D-400D-A1E3-38516577BE7F}"/>
          </ac:spMkLst>
        </pc:spChg>
        <pc:picChg chg="add mod">
          <ac:chgData name="Swanton Kyle S" userId="8bb422c4-a124-443f-b7ae-2cde0cd5e1f5" providerId="ADAL" clId="{A31F19CA-DCB3-4143-9233-4CD977271992}" dt="2021-04-10T01:03:12.844" v="8740" actId="1076"/>
          <ac:picMkLst>
            <pc:docMk/>
            <pc:sldMk cId="1356414295" sldId="265"/>
            <ac:picMk id="6" creationId="{629DFC1A-AD98-480B-B629-B203AFA55792}"/>
          </ac:picMkLst>
        </pc:picChg>
      </pc:sldChg>
    </pc:docChg>
  </pc:docChgLst>
  <pc:docChgLst>
    <pc:chgData name="Swanton Kyle S" userId="8bb422c4-a124-443f-b7ae-2cde0cd5e1f5" providerId="ADAL" clId="{3EFCA783-6B60-4E82-9DDA-0F5764CB1622}"/>
    <pc:docChg chg="modSld">
      <pc:chgData name="Swanton Kyle S" userId="8bb422c4-a124-443f-b7ae-2cde0cd5e1f5" providerId="ADAL" clId="{3EFCA783-6B60-4E82-9DDA-0F5764CB1622}" dt="2021-04-09T22:11:03.293" v="45" actId="14100"/>
      <pc:docMkLst>
        <pc:docMk/>
      </pc:docMkLst>
      <pc:sldChg chg="addSp modSp mod">
        <pc:chgData name="Swanton Kyle S" userId="8bb422c4-a124-443f-b7ae-2cde0cd5e1f5" providerId="ADAL" clId="{3EFCA783-6B60-4E82-9DDA-0F5764CB1622}" dt="2021-04-09T22:07:03.864" v="3" actId="1076"/>
        <pc:sldMkLst>
          <pc:docMk/>
          <pc:sldMk cId="1942435553" sldId="258"/>
        </pc:sldMkLst>
        <pc:spChg chg="add mod">
          <ac:chgData name="Swanton Kyle S" userId="8bb422c4-a124-443f-b7ae-2cde0cd5e1f5" providerId="ADAL" clId="{3EFCA783-6B60-4E82-9DDA-0F5764CB1622}" dt="2021-04-09T22:07:03.864" v="3" actId="1076"/>
          <ac:spMkLst>
            <pc:docMk/>
            <pc:sldMk cId="1942435553" sldId="258"/>
            <ac:spMk id="6" creationId="{B0CA5BE6-3608-477C-AB36-4E7FBD69C635}"/>
          </ac:spMkLst>
        </pc:spChg>
      </pc:sldChg>
      <pc:sldChg chg="addSp modSp mod">
        <pc:chgData name="Swanton Kyle S" userId="8bb422c4-a124-443f-b7ae-2cde0cd5e1f5" providerId="ADAL" clId="{3EFCA783-6B60-4E82-9DDA-0F5764CB1622}" dt="2021-04-09T22:11:03.293" v="45" actId="14100"/>
        <pc:sldMkLst>
          <pc:docMk/>
          <pc:sldMk cId="2573005028" sldId="260"/>
        </pc:sldMkLst>
        <pc:spChg chg="add mod">
          <ac:chgData name="Swanton Kyle S" userId="8bb422c4-a124-443f-b7ae-2cde0cd5e1f5" providerId="ADAL" clId="{3EFCA783-6B60-4E82-9DDA-0F5764CB1622}" dt="2021-04-09T22:11:03.293" v="45" actId="14100"/>
          <ac:spMkLst>
            <pc:docMk/>
            <pc:sldMk cId="2573005028" sldId="260"/>
            <ac:spMk id="10" creationId="{60ADBCDE-F00C-4F70-8626-D23F611989C9}"/>
          </ac:spMkLst>
        </pc:spChg>
      </pc:sldChg>
      <pc:sldChg chg="addSp modSp mod">
        <pc:chgData name="Swanton Kyle S" userId="8bb422c4-a124-443f-b7ae-2cde0cd5e1f5" providerId="ADAL" clId="{3EFCA783-6B60-4E82-9DDA-0F5764CB1622}" dt="2021-04-09T22:09:00.150" v="20" actId="1076"/>
        <pc:sldMkLst>
          <pc:docMk/>
          <pc:sldMk cId="700516550" sldId="261"/>
        </pc:sldMkLst>
        <pc:spChg chg="add mod">
          <ac:chgData name="Swanton Kyle S" userId="8bb422c4-a124-443f-b7ae-2cde0cd5e1f5" providerId="ADAL" clId="{3EFCA783-6B60-4E82-9DDA-0F5764CB1622}" dt="2021-04-09T22:09:00.150" v="20" actId="1076"/>
          <ac:spMkLst>
            <pc:docMk/>
            <pc:sldMk cId="700516550" sldId="261"/>
            <ac:spMk id="7" creationId="{5952E6AB-BCEE-4BE5-9DAC-FA454297A6F4}"/>
          </ac:spMkLst>
        </pc:spChg>
      </pc:sldChg>
      <pc:sldChg chg="addSp modSp">
        <pc:chgData name="Swanton Kyle S" userId="8bb422c4-a124-443f-b7ae-2cde0cd5e1f5" providerId="ADAL" clId="{3EFCA783-6B60-4E82-9DDA-0F5764CB1622}" dt="2021-04-09T22:09:05.665" v="21"/>
        <pc:sldMkLst>
          <pc:docMk/>
          <pc:sldMk cId="1123279519" sldId="263"/>
        </pc:sldMkLst>
        <pc:spChg chg="add mod">
          <ac:chgData name="Swanton Kyle S" userId="8bb422c4-a124-443f-b7ae-2cde0cd5e1f5" providerId="ADAL" clId="{3EFCA783-6B60-4E82-9DDA-0F5764CB1622}" dt="2021-04-09T22:09:05.665" v="21"/>
          <ac:spMkLst>
            <pc:docMk/>
            <pc:sldMk cId="1123279519" sldId="263"/>
            <ac:spMk id="5" creationId="{54FF6E03-9F53-43F3-B865-B9B0146E58EF}"/>
          </ac:spMkLst>
        </pc:spChg>
      </pc:sldChg>
      <pc:sldChg chg="modSp mod">
        <pc:chgData name="Swanton Kyle S" userId="8bb422c4-a124-443f-b7ae-2cde0cd5e1f5" providerId="ADAL" clId="{3EFCA783-6B60-4E82-9DDA-0F5764CB1622}" dt="2021-04-09T22:08:45.360" v="19" actId="20577"/>
        <pc:sldMkLst>
          <pc:docMk/>
          <pc:sldMk cId="3641284127" sldId="264"/>
        </pc:sldMkLst>
        <pc:spChg chg="mod">
          <ac:chgData name="Swanton Kyle S" userId="8bb422c4-a124-443f-b7ae-2cde0cd5e1f5" providerId="ADAL" clId="{3EFCA783-6B60-4E82-9DDA-0F5764CB1622}" dt="2021-04-09T22:08:45.360" v="19" actId="20577"/>
          <ac:spMkLst>
            <pc:docMk/>
            <pc:sldMk cId="3641284127" sldId="264"/>
            <ac:spMk id="2" creationId="{9BFFB1DC-346D-4D6B-9686-9C8B0D5ED921}"/>
          </ac:spMkLst>
        </pc:spChg>
      </pc:sldChg>
      <pc:sldChg chg="addSp modSp mod">
        <pc:chgData name="Swanton Kyle S" userId="8bb422c4-a124-443f-b7ae-2cde0cd5e1f5" providerId="ADAL" clId="{3EFCA783-6B60-4E82-9DDA-0F5764CB1622}" dt="2021-04-09T22:09:21.644" v="33"/>
        <pc:sldMkLst>
          <pc:docMk/>
          <pc:sldMk cId="1356414295" sldId="265"/>
        </pc:sldMkLst>
        <pc:spChg chg="mod">
          <ac:chgData name="Swanton Kyle S" userId="8bb422c4-a124-443f-b7ae-2cde0cd5e1f5" providerId="ADAL" clId="{3EFCA783-6B60-4E82-9DDA-0F5764CB1622}" dt="2021-04-09T22:09:14.528" v="32" actId="20577"/>
          <ac:spMkLst>
            <pc:docMk/>
            <pc:sldMk cId="1356414295" sldId="265"/>
            <ac:spMk id="2" creationId="{F26A13C9-7E4E-4977-8F20-653E599BA425}"/>
          </ac:spMkLst>
        </pc:spChg>
        <pc:spChg chg="add mod">
          <ac:chgData name="Swanton Kyle S" userId="8bb422c4-a124-443f-b7ae-2cde0cd5e1f5" providerId="ADAL" clId="{3EFCA783-6B60-4E82-9DDA-0F5764CB1622}" dt="2021-04-09T22:09:21.644" v="33"/>
          <ac:spMkLst>
            <pc:docMk/>
            <pc:sldMk cId="1356414295" sldId="265"/>
            <ac:spMk id="5" creationId="{9F2F0FCE-77EF-44B4-8D41-336C8A1452C1}"/>
          </ac:spMkLst>
        </pc:spChg>
      </pc:sldChg>
      <pc:sldChg chg="modSp mod">
        <pc:chgData name="Swanton Kyle S" userId="8bb422c4-a124-443f-b7ae-2cde0cd5e1f5" providerId="ADAL" clId="{3EFCA783-6B60-4E82-9DDA-0F5764CB1622}" dt="2021-04-09T22:07:37.696" v="17" actId="20577"/>
        <pc:sldMkLst>
          <pc:docMk/>
          <pc:sldMk cId="34059279" sldId="266"/>
        </pc:sldMkLst>
        <pc:spChg chg="mod">
          <ac:chgData name="Swanton Kyle S" userId="8bb422c4-a124-443f-b7ae-2cde0cd5e1f5" providerId="ADAL" clId="{3EFCA783-6B60-4E82-9DDA-0F5764CB1622}" dt="2021-04-09T22:07:37.696" v="17" actId="20577"/>
          <ac:spMkLst>
            <pc:docMk/>
            <pc:sldMk cId="34059279" sldId="266"/>
            <ac:spMk id="2" creationId="{6922DA72-B1D3-4068-A10F-250150D19080}"/>
          </ac:spMkLst>
        </pc:spChg>
      </pc:sldChg>
    </pc:docChg>
  </pc:docChgLst>
  <pc:docChgLst>
    <pc:chgData name="Velez Kimberly M" userId="105a3deb-8754-4f56-8ae4-ffe1addccd30" providerId="ADAL" clId="{2EFDFB2C-38E7-4D35-AFCC-BF784B57B93E}"/>
    <pc:docChg chg="undo redo custSel addSld delSld modSld sldOrd">
      <pc:chgData name="Velez Kimberly M" userId="105a3deb-8754-4f56-8ae4-ffe1addccd30" providerId="ADAL" clId="{2EFDFB2C-38E7-4D35-AFCC-BF784B57B93E}" dt="2021-04-10T21:52:23.500" v="9953" actId="20577"/>
      <pc:docMkLst>
        <pc:docMk/>
      </pc:docMkLst>
      <pc:sldChg chg="addSp modSp modAnim">
        <pc:chgData name="Velez Kimberly M" userId="105a3deb-8754-4f56-8ae4-ffe1addccd30" providerId="ADAL" clId="{2EFDFB2C-38E7-4D35-AFCC-BF784B57B93E}" dt="2021-04-10T00:18:13.960" v="1903"/>
        <pc:sldMkLst>
          <pc:docMk/>
          <pc:sldMk cId="1202970754" sldId="256"/>
        </pc:sldMkLst>
        <pc:picChg chg="add mod">
          <ac:chgData name="Velez Kimberly M" userId="105a3deb-8754-4f56-8ae4-ffe1addccd30" providerId="ADAL" clId="{2EFDFB2C-38E7-4D35-AFCC-BF784B57B93E}" dt="2021-04-10T00:18:13.960" v="1903"/>
          <ac:picMkLst>
            <pc:docMk/>
            <pc:sldMk cId="1202970754" sldId="256"/>
            <ac:picMk id="4" creationId="{32097F1F-754D-4B80-B0DB-1E0C61705EA1}"/>
          </ac:picMkLst>
        </pc:picChg>
      </pc:sldChg>
      <pc:sldChg chg="addSp modSp mod modAnim modNotesTx">
        <pc:chgData name="Velez Kimberly M" userId="105a3deb-8754-4f56-8ae4-ffe1addccd30" providerId="ADAL" clId="{2EFDFB2C-38E7-4D35-AFCC-BF784B57B93E}" dt="2021-04-10T21:17:25.666" v="9799"/>
        <pc:sldMkLst>
          <pc:docMk/>
          <pc:sldMk cId="1106058204" sldId="259"/>
        </pc:sldMkLst>
        <pc:spChg chg="mod">
          <ac:chgData name="Velez Kimberly M" userId="105a3deb-8754-4f56-8ae4-ffe1addccd30" providerId="ADAL" clId="{2EFDFB2C-38E7-4D35-AFCC-BF784B57B93E}" dt="2021-04-10T01:10:25.681" v="2315" actId="20577"/>
          <ac:spMkLst>
            <pc:docMk/>
            <pc:sldMk cId="1106058204" sldId="259"/>
            <ac:spMk id="3" creationId="{609677C9-9A89-4C19-B25C-74F517F569FA}"/>
          </ac:spMkLst>
        </pc:spChg>
        <pc:picChg chg="add mod">
          <ac:chgData name="Velez Kimberly M" userId="105a3deb-8754-4f56-8ae4-ffe1addccd30" providerId="ADAL" clId="{2EFDFB2C-38E7-4D35-AFCC-BF784B57B93E}" dt="2021-04-10T01:13:08.405" v="2492"/>
          <ac:picMkLst>
            <pc:docMk/>
            <pc:sldMk cId="1106058204" sldId="259"/>
            <ac:picMk id="4" creationId="{961191C8-500E-4666-8193-AA56E2D5688F}"/>
          </ac:picMkLst>
        </pc:picChg>
      </pc:sldChg>
      <pc:sldChg chg="addSp delSp modSp mod modAnim modNotesTx">
        <pc:chgData name="Velez Kimberly M" userId="105a3deb-8754-4f56-8ae4-ffe1addccd30" providerId="ADAL" clId="{2EFDFB2C-38E7-4D35-AFCC-BF784B57B93E}" dt="2021-04-10T21:17:44.493" v="9801"/>
        <pc:sldMkLst>
          <pc:docMk/>
          <pc:sldMk cId="412432091" sldId="262"/>
        </pc:sldMkLst>
        <pc:spChg chg="mod">
          <ac:chgData name="Velez Kimberly M" userId="105a3deb-8754-4f56-8ae4-ffe1addccd30" providerId="ADAL" clId="{2EFDFB2C-38E7-4D35-AFCC-BF784B57B93E}" dt="2021-04-09T23:51:01.516" v="585" actId="20577"/>
          <ac:spMkLst>
            <pc:docMk/>
            <pc:sldMk cId="412432091" sldId="262"/>
            <ac:spMk id="2" creationId="{40CB1D5A-8D4E-414B-A334-5348B616C904}"/>
          </ac:spMkLst>
        </pc:spChg>
        <pc:spChg chg="del">
          <ac:chgData name="Velez Kimberly M" userId="105a3deb-8754-4f56-8ae4-ffe1addccd30" providerId="ADAL" clId="{2EFDFB2C-38E7-4D35-AFCC-BF784B57B93E}" dt="2021-04-09T23:51:52.420" v="609" actId="478"/>
          <ac:spMkLst>
            <pc:docMk/>
            <pc:sldMk cId="412432091" sldId="262"/>
            <ac:spMk id="3" creationId="{8EF06748-82D9-4261-B3DD-D65ABC9EACF5}"/>
          </ac:spMkLst>
        </pc:spChg>
        <pc:spChg chg="del">
          <ac:chgData name="Velez Kimberly M" userId="105a3deb-8754-4f56-8ae4-ffe1addccd30" providerId="ADAL" clId="{2EFDFB2C-38E7-4D35-AFCC-BF784B57B93E}" dt="2021-04-09T23:51:53.276" v="610" actId="478"/>
          <ac:spMkLst>
            <pc:docMk/>
            <pc:sldMk cId="412432091" sldId="262"/>
            <ac:spMk id="4" creationId="{D2B7665A-9996-48F4-82AC-B2078706DD38}"/>
          </ac:spMkLst>
        </pc:spChg>
        <pc:spChg chg="add mod">
          <ac:chgData name="Velez Kimberly M" userId="105a3deb-8754-4f56-8ae4-ffe1addccd30" providerId="ADAL" clId="{2EFDFB2C-38E7-4D35-AFCC-BF784B57B93E}" dt="2021-04-09T23:59:40.405" v="1085" actId="20577"/>
          <ac:spMkLst>
            <pc:docMk/>
            <pc:sldMk cId="412432091" sldId="262"/>
            <ac:spMk id="9" creationId="{644ED84B-1934-4946-845C-9B2263BD1532}"/>
          </ac:spMkLst>
        </pc:spChg>
        <pc:picChg chg="add mod">
          <ac:chgData name="Velez Kimberly M" userId="105a3deb-8754-4f56-8ae4-ffe1addccd30" providerId="ADAL" clId="{2EFDFB2C-38E7-4D35-AFCC-BF784B57B93E}" dt="2021-04-09T23:53:01.348" v="627" actId="1076"/>
          <ac:picMkLst>
            <pc:docMk/>
            <pc:sldMk cId="412432091" sldId="262"/>
            <ac:picMk id="5" creationId="{B5294455-3E11-4335-8C22-076DDCAD78E1}"/>
          </ac:picMkLst>
        </pc:picChg>
        <pc:picChg chg="add mod">
          <ac:chgData name="Velez Kimberly M" userId="105a3deb-8754-4f56-8ae4-ffe1addccd30" providerId="ADAL" clId="{2EFDFB2C-38E7-4D35-AFCC-BF784B57B93E}" dt="2021-04-09T23:52:36.087" v="621" actId="1076"/>
          <ac:picMkLst>
            <pc:docMk/>
            <pc:sldMk cId="412432091" sldId="262"/>
            <ac:picMk id="6" creationId="{B8049698-B5E1-4AC1-A5B9-A1AEDE0C20D6}"/>
          </ac:picMkLst>
        </pc:picChg>
        <pc:picChg chg="add mod">
          <ac:chgData name="Velez Kimberly M" userId="105a3deb-8754-4f56-8ae4-ffe1addccd30" providerId="ADAL" clId="{2EFDFB2C-38E7-4D35-AFCC-BF784B57B93E}" dt="2021-04-09T23:53:04.070" v="628" actId="1076"/>
          <ac:picMkLst>
            <pc:docMk/>
            <pc:sldMk cId="412432091" sldId="262"/>
            <ac:picMk id="7" creationId="{863B34A4-2044-429B-B754-22FF38B7852C}"/>
          </ac:picMkLst>
        </pc:picChg>
        <pc:picChg chg="add mod">
          <ac:chgData name="Velez Kimberly M" userId="105a3deb-8754-4f56-8ae4-ffe1addccd30" providerId="ADAL" clId="{2EFDFB2C-38E7-4D35-AFCC-BF784B57B93E}" dt="2021-04-09T23:53:11.136" v="629" actId="1076"/>
          <ac:picMkLst>
            <pc:docMk/>
            <pc:sldMk cId="412432091" sldId="262"/>
            <ac:picMk id="8" creationId="{FC3BE37A-A019-45B7-93E2-6802C8B2D3A4}"/>
          </ac:picMkLst>
        </pc:picChg>
        <pc:picChg chg="add mod">
          <ac:chgData name="Velez Kimberly M" userId="105a3deb-8754-4f56-8ae4-ffe1addccd30" providerId="ADAL" clId="{2EFDFB2C-38E7-4D35-AFCC-BF784B57B93E}" dt="2021-04-10T01:38:59.184" v="5172" actId="1076"/>
          <ac:picMkLst>
            <pc:docMk/>
            <pc:sldMk cId="412432091" sldId="262"/>
            <ac:picMk id="10" creationId="{490362F0-38A1-4F96-95CA-3B3203C3E144}"/>
          </ac:picMkLst>
        </pc:picChg>
      </pc:sldChg>
      <pc:sldChg chg="addSp delSp del mod modTransition">
        <pc:chgData name="Velez Kimberly M" userId="105a3deb-8754-4f56-8ae4-ffe1addccd30" providerId="ADAL" clId="{2EFDFB2C-38E7-4D35-AFCC-BF784B57B93E}" dt="2021-04-10T21:18:03.168" v="9805" actId="47"/>
        <pc:sldMkLst>
          <pc:docMk/>
          <pc:sldMk cId="1123279519" sldId="263"/>
        </pc:sldMkLst>
        <pc:picChg chg="add del">
          <ac:chgData name="Velez Kimberly M" userId="105a3deb-8754-4f56-8ae4-ffe1addccd30" providerId="ADAL" clId="{2EFDFB2C-38E7-4D35-AFCC-BF784B57B93E}" dt="2021-04-10T20:37:15.050" v="7060" actId="478"/>
          <ac:picMkLst>
            <pc:docMk/>
            <pc:sldMk cId="1123279519" sldId="263"/>
            <ac:picMk id="6" creationId="{221A838E-2846-40AE-96D8-8EB5FFB3FF93}"/>
          </ac:picMkLst>
        </pc:picChg>
      </pc:sldChg>
      <pc:sldChg chg="addSp delSp modSp mod ord modTransition delAnim modAnim modNotesTx">
        <pc:chgData name="Velez Kimberly M" userId="105a3deb-8754-4f56-8ae4-ffe1addccd30" providerId="ADAL" clId="{2EFDFB2C-38E7-4D35-AFCC-BF784B57B93E}" dt="2021-04-10T21:18:43.788" v="9812"/>
        <pc:sldMkLst>
          <pc:docMk/>
          <pc:sldMk cId="1356414295" sldId="265"/>
        </pc:sldMkLst>
        <pc:spChg chg="mod">
          <ac:chgData name="Velez Kimberly M" userId="105a3deb-8754-4f56-8ae4-ffe1addccd30" providerId="ADAL" clId="{2EFDFB2C-38E7-4D35-AFCC-BF784B57B93E}" dt="2021-04-10T21:12:27.269" v="9558" actId="20577"/>
          <ac:spMkLst>
            <pc:docMk/>
            <pc:sldMk cId="1356414295" sldId="265"/>
            <ac:spMk id="4" creationId="{5E190AEF-B43D-400D-A1E3-38516577BE7F}"/>
          </ac:spMkLst>
        </pc:spChg>
        <pc:spChg chg="del">
          <ac:chgData name="Velez Kimberly M" userId="105a3deb-8754-4f56-8ae4-ffe1addccd30" providerId="ADAL" clId="{2EFDFB2C-38E7-4D35-AFCC-BF784B57B93E}" dt="2021-04-10T21:16:51.285" v="9797" actId="478"/>
          <ac:spMkLst>
            <pc:docMk/>
            <pc:sldMk cId="1356414295" sldId="265"/>
            <ac:spMk id="5" creationId="{9F2F0FCE-77EF-44B4-8D41-336C8A1452C1}"/>
          </ac:spMkLst>
        </pc:spChg>
        <pc:picChg chg="del">
          <ac:chgData name="Velez Kimberly M" userId="105a3deb-8754-4f56-8ae4-ffe1addccd30" providerId="ADAL" clId="{2EFDFB2C-38E7-4D35-AFCC-BF784B57B93E}" dt="2021-04-10T21:16:00.582" v="9787" actId="478"/>
          <ac:picMkLst>
            <pc:docMk/>
            <pc:sldMk cId="1356414295" sldId="265"/>
            <ac:picMk id="6" creationId="{629DFC1A-AD98-480B-B629-B203AFA55792}"/>
          </ac:picMkLst>
        </pc:picChg>
        <pc:picChg chg="add mod">
          <ac:chgData name="Velez Kimberly M" userId="105a3deb-8754-4f56-8ae4-ffe1addccd30" providerId="ADAL" clId="{2EFDFB2C-38E7-4D35-AFCC-BF784B57B93E}" dt="2021-04-10T21:16:54.180" v="9798" actId="1076"/>
          <ac:picMkLst>
            <pc:docMk/>
            <pc:sldMk cId="1356414295" sldId="265"/>
            <ac:picMk id="7" creationId="{E8AF6D07-FE60-4751-91FC-74F47E28CDB8}"/>
          </ac:picMkLst>
        </pc:picChg>
      </pc:sldChg>
      <pc:sldChg chg="addSp delSp modSp mod modAnim modNotesTx">
        <pc:chgData name="Velez Kimberly M" userId="105a3deb-8754-4f56-8ae4-ffe1addccd30" providerId="ADAL" clId="{2EFDFB2C-38E7-4D35-AFCC-BF784B57B93E}" dt="2021-04-10T21:17:34.216" v="9800"/>
        <pc:sldMkLst>
          <pc:docMk/>
          <pc:sldMk cId="34059279" sldId="266"/>
        </pc:sldMkLst>
        <pc:spChg chg="mod">
          <ac:chgData name="Velez Kimberly M" userId="105a3deb-8754-4f56-8ae4-ffe1addccd30" providerId="ADAL" clId="{2EFDFB2C-38E7-4D35-AFCC-BF784B57B93E}" dt="2021-04-09T23:49:58.204" v="526" actId="1076"/>
          <ac:spMkLst>
            <pc:docMk/>
            <pc:sldMk cId="34059279" sldId="266"/>
            <ac:spMk id="3" creationId="{2DCD2D97-1435-40D4-A66F-780B0061660E}"/>
          </ac:spMkLst>
        </pc:spChg>
        <pc:spChg chg="del">
          <ac:chgData name="Velez Kimberly M" userId="105a3deb-8754-4f56-8ae4-ffe1addccd30" providerId="ADAL" clId="{2EFDFB2C-38E7-4D35-AFCC-BF784B57B93E}" dt="2021-04-09T23:39:04.479" v="101" actId="478"/>
          <ac:spMkLst>
            <pc:docMk/>
            <pc:sldMk cId="34059279" sldId="266"/>
            <ac:spMk id="4" creationId="{47C81710-0304-458E-90F5-AD0057AE7B2C}"/>
          </ac:spMkLst>
        </pc:spChg>
        <pc:spChg chg="add mod">
          <ac:chgData name="Velez Kimberly M" userId="105a3deb-8754-4f56-8ae4-ffe1addccd30" providerId="ADAL" clId="{2EFDFB2C-38E7-4D35-AFCC-BF784B57B93E}" dt="2021-04-09T23:49:49.039" v="525" actId="1076"/>
          <ac:spMkLst>
            <pc:docMk/>
            <pc:sldMk cId="34059279" sldId="266"/>
            <ac:spMk id="7" creationId="{23F263CE-9FFC-444D-AD40-427331C53C5E}"/>
          </ac:spMkLst>
        </pc:spChg>
        <pc:picChg chg="add mod">
          <ac:chgData name="Velez Kimberly M" userId="105a3deb-8754-4f56-8ae4-ffe1addccd30" providerId="ADAL" clId="{2EFDFB2C-38E7-4D35-AFCC-BF784B57B93E}" dt="2021-04-09T23:49:45.139" v="524" actId="1076"/>
          <ac:picMkLst>
            <pc:docMk/>
            <pc:sldMk cId="34059279" sldId="266"/>
            <ac:picMk id="6" creationId="{C863918D-DF80-4A19-A742-B96431FAD41D}"/>
          </ac:picMkLst>
        </pc:picChg>
        <pc:picChg chg="add mod">
          <ac:chgData name="Velez Kimberly M" userId="105a3deb-8754-4f56-8ae4-ffe1addccd30" providerId="ADAL" clId="{2EFDFB2C-38E7-4D35-AFCC-BF784B57B93E}" dt="2021-04-09T23:50:27.991" v="530" actId="1076"/>
          <ac:picMkLst>
            <pc:docMk/>
            <pc:sldMk cId="34059279" sldId="266"/>
            <ac:picMk id="8" creationId="{56ECD514-56B8-4526-8E03-CEFF0EADF78C}"/>
          </ac:picMkLst>
        </pc:picChg>
        <pc:picChg chg="add mod">
          <ac:chgData name="Velez Kimberly M" userId="105a3deb-8754-4f56-8ae4-ffe1addccd30" providerId="ADAL" clId="{2EFDFB2C-38E7-4D35-AFCC-BF784B57B93E}" dt="2021-04-10T01:16:42.593" v="3029" actId="1076"/>
          <ac:picMkLst>
            <pc:docMk/>
            <pc:sldMk cId="34059279" sldId="266"/>
            <ac:picMk id="9" creationId="{8041C6F0-2238-4F37-99FB-9F0E8C574F43}"/>
          </ac:picMkLst>
        </pc:picChg>
      </pc:sldChg>
      <pc:sldChg chg="addSp delSp modSp add mod modAnim modNotesTx">
        <pc:chgData name="Velez Kimberly M" userId="105a3deb-8754-4f56-8ae4-ffe1addccd30" providerId="ADAL" clId="{2EFDFB2C-38E7-4D35-AFCC-BF784B57B93E}" dt="2021-04-10T21:17:48.301" v="9802"/>
        <pc:sldMkLst>
          <pc:docMk/>
          <pc:sldMk cId="633798643" sldId="267"/>
        </pc:sldMkLst>
        <pc:spChg chg="mod">
          <ac:chgData name="Velez Kimberly M" userId="105a3deb-8754-4f56-8ae4-ffe1addccd30" providerId="ADAL" clId="{2EFDFB2C-38E7-4D35-AFCC-BF784B57B93E}" dt="2021-04-09T23:51:07.923" v="590" actId="20577"/>
          <ac:spMkLst>
            <pc:docMk/>
            <pc:sldMk cId="633798643" sldId="267"/>
            <ac:spMk id="2" creationId="{40CB1D5A-8D4E-414B-A334-5348B616C904}"/>
          </ac:spMkLst>
        </pc:spChg>
        <pc:spChg chg="del">
          <ac:chgData name="Velez Kimberly M" userId="105a3deb-8754-4f56-8ae4-ffe1addccd30" providerId="ADAL" clId="{2EFDFB2C-38E7-4D35-AFCC-BF784B57B93E}" dt="2021-04-09T23:53:30.922" v="630" actId="478"/>
          <ac:spMkLst>
            <pc:docMk/>
            <pc:sldMk cId="633798643" sldId="267"/>
            <ac:spMk id="3" creationId="{8EF06748-82D9-4261-B3DD-D65ABC9EACF5}"/>
          </ac:spMkLst>
        </pc:spChg>
        <pc:spChg chg="del">
          <ac:chgData name="Velez Kimberly M" userId="105a3deb-8754-4f56-8ae4-ffe1addccd30" providerId="ADAL" clId="{2EFDFB2C-38E7-4D35-AFCC-BF784B57B93E}" dt="2021-04-09T23:53:32.162" v="631" actId="478"/>
          <ac:spMkLst>
            <pc:docMk/>
            <pc:sldMk cId="633798643" sldId="267"/>
            <ac:spMk id="4" creationId="{D2B7665A-9996-48F4-82AC-B2078706DD38}"/>
          </ac:spMkLst>
        </pc:spChg>
        <pc:spChg chg="add mod">
          <ac:chgData name="Velez Kimberly M" userId="105a3deb-8754-4f56-8ae4-ffe1addccd30" providerId="ADAL" clId="{2EFDFB2C-38E7-4D35-AFCC-BF784B57B93E}" dt="2021-04-10T00:00:51.533" v="1225" actId="20577"/>
          <ac:spMkLst>
            <pc:docMk/>
            <pc:sldMk cId="633798643" sldId="267"/>
            <ac:spMk id="8" creationId="{F97ADEF9-635A-4944-85BC-C48E323F17AC}"/>
          </ac:spMkLst>
        </pc:spChg>
        <pc:picChg chg="add mod">
          <ac:chgData name="Velez Kimberly M" userId="105a3deb-8754-4f56-8ae4-ffe1addccd30" providerId="ADAL" clId="{2EFDFB2C-38E7-4D35-AFCC-BF784B57B93E}" dt="2021-04-09T23:54:20.038" v="645" actId="1076"/>
          <ac:picMkLst>
            <pc:docMk/>
            <pc:sldMk cId="633798643" sldId="267"/>
            <ac:picMk id="5" creationId="{5D7FC2B9-F109-418A-ADA1-33ECCCB31E86}"/>
          </ac:picMkLst>
        </pc:picChg>
        <pc:picChg chg="add mod">
          <ac:chgData name="Velez Kimberly M" userId="105a3deb-8754-4f56-8ae4-ffe1addccd30" providerId="ADAL" clId="{2EFDFB2C-38E7-4D35-AFCC-BF784B57B93E}" dt="2021-04-09T23:53:54.978" v="639" actId="1076"/>
          <ac:picMkLst>
            <pc:docMk/>
            <pc:sldMk cId="633798643" sldId="267"/>
            <ac:picMk id="6" creationId="{A057A6A9-4654-47A7-A262-7713CCF45EE8}"/>
          </ac:picMkLst>
        </pc:picChg>
        <pc:picChg chg="add mod">
          <ac:chgData name="Velez Kimberly M" userId="105a3deb-8754-4f56-8ae4-ffe1addccd30" providerId="ADAL" clId="{2EFDFB2C-38E7-4D35-AFCC-BF784B57B93E}" dt="2021-04-09T23:54:14.361" v="644" actId="1076"/>
          <ac:picMkLst>
            <pc:docMk/>
            <pc:sldMk cId="633798643" sldId="267"/>
            <ac:picMk id="7" creationId="{9C7F300D-6420-4381-A5B4-467AF2264ABB}"/>
          </ac:picMkLst>
        </pc:picChg>
        <pc:picChg chg="add mod">
          <ac:chgData name="Velez Kimberly M" userId="105a3deb-8754-4f56-8ae4-ffe1addccd30" providerId="ADAL" clId="{2EFDFB2C-38E7-4D35-AFCC-BF784B57B93E}" dt="2021-04-10T01:40:10.462" v="5173"/>
          <ac:picMkLst>
            <pc:docMk/>
            <pc:sldMk cId="633798643" sldId="267"/>
            <ac:picMk id="9" creationId="{5619C707-7C2D-4D54-8221-782E04061FEB}"/>
          </ac:picMkLst>
        </pc:picChg>
      </pc:sldChg>
      <pc:sldChg chg="addSp delSp modSp add mod modAnim modNotesTx">
        <pc:chgData name="Velez Kimberly M" userId="105a3deb-8754-4f56-8ae4-ffe1addccd30" providerId="ADAL" clId="{2EFDFB2C-38E7-4D35-AFCC-BF784B57B93E}" dt="2021-04-10T21:17:53.417" v="9803"/>
        <pc:sldMkLst>
          <pc:docMk/>
          <pc:sldMk cId="1031954021" sldId="268"/>
        </pc:sldMkLst>
        <pc:spChg chg="mod">
          <ac:chgData name="Velez Kimberly M" userId="105a3deb-8754-4f56-8ae4-ffe1addccd30" providerId="ADAL" clId="{2EFDFB2C-38E7-4D35-AFCC-BF784B57B93E}" dt="2021-04-09T23:51:15.920" v="608" actId="20577"/>
          <ac:spMkLst>
            <pc:docMk/>
            <pc:sldMk cId="1031954021" sldId="268"/>
            <ac:spMk id="2" creationId="{40CB1D5A-8D4E-414B-A334-5348B616C904}"/>
          </ac:spMkLst>
        </pc:spChg>
        <pc:spChg chg="mod">
          <ac:chgData name="Velez Kimberly M" userId="105a3deb-8754-4f56-8ae4-ffe1addccd30" providerId="ADAL" clId="{2EFDFB2C-38E7-4D35-AFCC-BF784B57B93E}" dt="2021-04-10T00:05:28.002" v="1493" actId="20577"/>
          <ac:spMkLst>
            <pc:docMk/>
            <pc:sldMk cId="1031954021" sldId="268"/>
            <ac:spMk id="3" creationId="{8EF06748-82D9-4261-B3DD-D65ABC9EACF5}"/>
          </ac:spMkLst>
        </pc:spChg>
        <pc:spChg chg="del">
          <ac:chgData name="Velez Kimberly M" userId="105a3deb-8754-4f56-8ae4-ffe1addccd30" providerId="ADAL" clId="{2EFDFB2C-38E7-4D35-AFCC-BF784B57B93E}" dt="2021-04-09T23:54:40.203" v="648" actId="478"/>
          <ac:spMkLst>
            <pc:docMk/>
            <pc:sldMk cId="1031954021" sldId="268"/>
            <ac:spMk id="4" creationId="{D2B7665A-9996-48F4-82AC-B2078706DD38}"/>
          </ac:spMkLst>
        </pc:spChg>
        <pc:picChg chg="add del mod">
          <ac:chgData name="Velez Kimberly M" userId="105a3deb-8754-4f56-8ae4-ffe1addccd30" providerId="ADAL" clId="{2EFDFB2C-38E7-4D35-AFCC-BF784B57B93E}" dt="2021-04-10T01:53:37.076" v="6583" actId="478"/>
          <ac:picMkLst>
            <pc:docMk/>
            <pc:sldMk cId="1031954021" sldId="268"/>
            <ac:picMk id="5" creationId="{3DB1767B-89A0-4C61-8DB2-FCEE47CE865A}"/>
          </ac:picMkLst>
        </pc:picChg>
        <pc:picChg chg="add del mod">
          <ac:chgData name="Velez Kimberly M" userId="105a3deb-8754-4f56-8ae4-ffe1addccd30" providerId="ADAL" clId="{2EFDFB2C-38E7-4D35-AFCC-BF784B57B93E}" dt="2021-04-10T01:53:37.076" v="6583" actId="478"/>
          <ac:picMkLst>
            <pc:docMk/>
            <pc:sldMk cId="1031954021" sldId="268"/>
            <ac:picMk id="6" creationId="{E232F241-CC48-4D06-8DBF-885EA7F857F8}"/>
          </ac:picMkLst>
        </pc:picChg>
        <pc:picChg chg="add mod">
          <ac:chgData name="Velez Kimberly M" userId="105a3deb-8754-4f56-8ae4-ffe1addccd30" providerId="ADAL" clId="{2EFDFB2C-38E7-4D35-AFCC-BF784B57B93E}" dt="2021-04-10T01:53:37.831" v="6584"/>
          <ac:picMkLst>
            <pc:docMk/>
            <pc:sldMk cId="1031954021" sldId="268"/>
            <ac:picMk id="7" creationId="{3F190AF8-52A8-4E12-BE2A-CC8056877E50}"/>
          </ac:picMkLst>
        </pc:picChg>
        <pc:picChg chg="add mod">
          <ac:chgData name="Velez Kimberly M" userId="105a3deb-8754-4f56-8ae4-ffe1addccd30" providerId="ADAL" clId="{2EFDFB2C-38E7-4D35-AFCC-BF784B57B93E}" dt="2021-04-10T01:53:37.831" v="6584"/>
          <ac:picMkLst>
            <pc:docMk/>
            <pc:sldMk cId="1031954021" sldId="268"/>
            <ac:picMk id="8" creationId="{36526D2E-EA53-49AD-A570-71760747C305}"/>
          </ac:picMkLst>
        </pc:picChg>
        <pc:picChg chg="add mod">
          <ac:chgData name="Velez Kimberly M" userId="105a3deb-8754-4f56-8ae4-ffe1addccd30" providerId="ADAL" clId="{2EFDFB2C-38E7-4D35-AFCC-BF784B57B93E}" dt="2021-04-10T01:59:02.106" v="7056" actId="1076"/>
          <ac:picMkLst>
            <pc:docMk/>
            <pc:sldMk cId="1031954021" sldId="268"/>
            <ac:picMk id="9" creationId="{BB7C1DD9-98DD-400C-8394-357FAB85D01D}"/>
          </ac:picMkLst>
        </pc:picChg>
      </pc:sldChg>
      <pc:sldChg chg="addSp delSp modSp add mod modAnim modNotesTx">
        <pc:chgData name="Velez Kimberly M" userId="105a3deb-8754-4f56-8ae4-ffe1addccd30" providerId="ADAL" clId="{2EFDFB2C-38E7-4D35-AFCC-BF784B57B93E}" dt="2021-04-10T21:17:59.090" v="9804"/>
        <pc:sldMkLst>
          <pc:docMk/>
          <pc:sldMk cId="4081718006" sldId="269"/>
        </pc:sldMkLst>
        <pc:spChg chg="mod">
          <ac:chgData name="Velez Kimberly M" userId="105a3deb-8754-4f56-8ae4-ffe1addccd30" providerId="ADAL" clId="{2EFDFB2C-38E7-4D35-AFCC-BF784B57B93E}" dt="2021-04-10T01:52:42.554" v="6498" actId="20577"/>
          <ac:spMkLst>
            <pc:docMk/>
            <pc:sldMk cId="4081718006" sldId="269"/>
            <ac:spMk id="3" creationId="{8EF06748-82D9-4261-B3DD-D65ABC9EACF5}"/>
          </ac:spMkLst>
        </pc:spChg>
        <pc:picChg chg="add mod">
          <ac:chgData name="Velez Kimberly M" userId="105a3deb-8754-4f56-8ae4-ffe1addccd30" providerId="ADAL" clId="{2EFDFB2C-38E7-4D35-AFCC-BF784B57B93E}" dt="2021-04-10T01:51:03.351" v="6347" actId="1076"/>
          <ac:picMkLst>
            <pc:docMk/>
            <pc:sldMk cId="4081718006" sldId="269"/>
            <ac:picMk id="4" creationId="{79204F20-5C28-4D9F-AEA0-861E22DCA1BF}"/>
          </ac:picMkLst>
        </pc:picChg>
        <pc:picChg chg="del">
          <ac:chgData name="Velez Kimberly M" userId="105a3deb-8754-4f56-8ae4-ffe1addccd30" providerId="ADAL" clId="{2EFDFB2C-38E7-4D35-AFCC-BF784B57B93E}" dt="2021-04-10T01:50:56.560" v="6344" actId="478"/>
          <ac:picMkLst>
            <pc:docMk/>
            <pc:sldMk cId="4081718006" sldId="269"/>
            <ac:picMk id="5" creationId="{3DB1767B-89A0-4C61-8DB2-FCEE47CE865A}"/>
          </ac:picMkLst>
        </pc:picChg>
        <pc:picChg chg="del">
          <ac:chgData name="Velez Kimberly M" userId="105a3deb-8754-4f56-8ae4-ffe1addccd30" providerId="ADAL" clId="{2EFDFB2C-38E7-4D35-AFCC-BF784B57B93E}" dt="2021-04-10T01:51:14.494" v="6348" actId="478"/>
          <ac:picMkLst>
            <pc:docMk/>
            <pc:sldMk cId="4081718006" sldId="269"/>
            <ac:picMk id="6" creationId="{E232F241-CC48-4D06-8DBF-885EA7F857F8}"/>
          </ac:picMkLst>
        </pc:picChg>
        <pc:picChg chg="add mod">
          <ac:chgData name="Velez Kimberly M" userId="105a3deb-8754-4f56-8ae4-ffe1addccd30" providerId="ADAL" clId="{2EFDFB2C-38E7-4D35-AFCC-BF784B57B93E}" dt="2021-04-10T01:51:20.462" v="6352" actId="1076"/>
          <ac:picMkLst>
            <pc:docMk/>
            <pc:sldMk cId="4081718006" sldId="269"/>
            <ac:picMk id="7" creationId="{D8D99077-430D-47E4-BE80-CDD38B18C7ED}"/>
          </ac:picMkLst>
        </pc:picChg>
        <pc:picChg chg="add mod">
          <ac:chgData name="Velez Kimberly M" userId="105a3deb-8754-4f56-8ae4-ffe1addccd30" providerId="ADAL" clId="{2EFDFB2C-38E7-4D35-AFCC-BF784B57B93E}" dt="2021-04-10T02:00:12.737" v="7058" actId="1076"/>
          <ac:picMkLst>
            <pc:docMk/>
            <pc:sldMk cId="4081718006" sldId="269"/>
            <ac:picMk id="8" creationId="{E27E411A-ED4A-4AA2-B61E-AD1D09247CD8}"/>
          </ac:picMkLst>
        </pc:picChg>
      </pc:sldChg>
      <pc:sldChg chg="addSp delSp modSp add mod delAnim modAnim modNotesTx">
        <pc:chgData name="Velez Kimberly M" userId="105a3deb-8754-4f56-8ae4-ffe1addccd30" providerId="ADAL" clId="{2EFDFB2C-38E7-4D35-AFCC-BF784B57B93E}" dt="2021-04-10T21:18:11.087" v="9806"/>
        <pc:sldMkLst>
          <pc:docMk/>
          <pc:sldMk cId="1399763223" sldId="270"/>
        </pc:sldMkLst>
        <pc:spChg chg="mod">
          <ac:chgData name="Velez Kimberly M" userId="105a3deb-8754-4f56-8ae4-ffe1addccd30" providerId="ADAL" clId="{2EFDFB2C-38E7-4D35-AFCC-BF784B57B93E}" dt="2021-04-10T20:38:29.914" v="7077" actId="20577"/>
          <ac:spMkLst>
            <pc:docMk/>
            <pc:sldMk cId="1399763223" sldId="270"/>
            <ac:spMk id="2" creationId="{F26A13C9-7E4E-4977-8F20-653E599BA425}"/>
          </ac:spMkLst>
        </pc:spChg>
        <pc:spChg chg="mod">
          <ac:chgData name="Velez Kimberly M" userId="105a3deb-8754-4f56-8ae4-ffe1addccd30" providerId="ADAL" clId="{2EFDFB2C-38E7-4D35-AFCC-BF784B57B93E}" dt="2021-04-10T20:43:52.019" v="7465" actId="20577"/>
          <ac:spMkLst>
            <pc:docMk/>
            <pc:sldMk cId="1399763223" sldId="270"/>
            <ac:spMk id="3" creationId="{49283726-D2A2-4327-AF31-AAB1682F4EA9}"/>
          </ac:spMkLst>
        </pc:spChg>
        <pc:spChg chg="del">
          <ac:chgData name="Velez Kimberly M" userId="105a3deb-8754-4f56-8ae4-ffe1addccd30" providerId="ADAL" clId="{2EFDFB2C-38E7-4D35-AFCC-BF784B57B93E}" dt="2021-04-10T20:38:05.251" v="7066" actId="478"/>
          <ac:spMkLst>
            <pc:docMk/>
            <pc:sldMk cId="1399763223" sldId="270"/>
            <ac:spMk id="4" creationId="{5E190AEF-B43D-400D-A1E3-38516577BE7F}"/>
          </ac:spMkLst>
        </pc:spChg>
        <pc:spChg chg="del">
          <ac:chgData name="Velez Kimberly M" userId="105a3deb-8754-4f56-8ae4-ffe1addccd30" providerId="ADAL" clId="{2EFDFB2C-38E7-4D35-AFCC-BF784B57B93E}" dt="2021-04-10T20:37:25.411" v="7063" actId="478"/>
          <ac:spMkLst>
            <pc:docMk/>
            <pc:sldMk cId="1399763223" sldId="270"/>
            <ac:spMk id="5" creationId="{9F2F0FCE-77EF-44B4-8D41-336C8A1452C1}"/>
          </ac:spMkLst>
        </pc:spChg>
        <pc:spChg chg="add del mod">
          <ac:chgData name="Velez Kimberly M" userId="105a3deb-8754-4f56-8ae4-ffe1addccd30" providerId="ADAL" clId="{2EFDFB2C-38E7-4D35-AFCC-BF784B57B93E}" dt="2021-04-10T20:38:55.563" v="7108" actId="478"/>
          <ac:spMkLst>
            <pc:docMk/>
            <pc:sldMk cId="1399763223" sldId="270"/>
            <ac:spMk id="8" creationId="{CADF5788-F4B4-47D8-B5C9-57650C2FFDEF}"/>
          </ac:spMkLst>
        </pc:spChg>
        <pc:picChg chg="del">
          <ac:chgData name="Velez Kimberly M" userId="105a3deb-8754-4f56-8ae4-ffe1addccd30" providerId="ADAL" clId="{2EFDFB2C-38E7-4D35-AFCC-BF784B57B93E}" dt="2021-04-10T20:37:22.771" v="7062" actId="478"/>
          <ac:picMkLst>
            <pc:docMk/>
            <pc:sldMk cId="1399763223" sldId="270"/>
            <ac:picMk id="6" creationId="{629DFC1A-AD98-480B-B629-B203AFA55792}"/>
          </ac:picMkLst>
        </pc:picChg>
        <pc:picChg chg="add mod">
          <ac:chgData name="Velez Kimberly M" userId="105a3deb-8754-4f56-8ae4-ffe1addccd30" providerId="ADAL" clId="{2EFDFB2C-38E7-4D35-AFCC-BF784B57B93E}" dt="2021-04-10T20:43:59.924" v="7468" actId="1076"/>
          <ac:picMkLst>
            <pc:docMk/>
            <pc:sldMk cId="1399763223" sldId="270"/>
            <ac:picMk id="9" creationId="{A78D38A9-21BD-4080-9487-D64EED4F085D}"/>
          </ac:picMkLst>
        </pc:picChg>
        <pc:picChg chg="add del mod">
          <ac:chgData name="Velez Kimberly M" userId="105a3deb-8754-4f56-8ae4-ffe1addccd30" providerId="ADAL" clId="{2EFDFB2C-38E7-4D35-AFCC-BF784B57B93E}" dt="2021-04-10T20:44:22.699" v="7470" actId="478"/>
          <ac:picMkLst>
            <pc:docMk/>
            <pc:sldMk cId="1399763223" sldId="270"/>
            <ac:picMk id="10" creationId="{7B909A77-DF38-477A-8869-1DD334404884}"/>
          </ac:picMkLst>
        </pc:picChg>
        <pc:picChg chg="add mod">
          <ac:chgData name="Velez Kimberly M" userId="105a3deb-8754-4f56-8ae4-ffe1addccd30" providerId="ADAL" clId="{2EFDFB2C-38E7-4D35-AFCC-BF784B57B93E}" dt="2021-04-10T21:16:15.921" v="9788"/>
          <ac:picMkLst>
            <pc:docMk/>
            <pc:sldMk cId="1399763223" sldId="270"/>
            <ac:picMk id="11" creationId="{F5BF9D23-D5D6-4A7A-A0E4-34D8DB7444AA}"/>
          </ac:picMkLst>
        </pc:picChg>
      </pc:sldChg>
      <pc:sldChg chg="addSp delSp modSp add mod modAnim modNotesTx">
        <pc:chgData name="Velez Kimberly M" userId="105a3deb-8754-4f56-8ae4-ffe1addccd30" providerId="ADAL" clId="{2EFDFB2C-38E7-4D35-AFCC-BF784B57B93E}" dt="2021-04-10T21:18:16.866" v="9807"/>
        <pc:sldMkLst>
          <pc:docMk/>
          <pc:sldMk cId="3972647347" sldId="271"/>
        </pc:sldMkLst>
        <pc:spChg chg="mod">
          <ac:chgData name="Velez Kimberly M" userId="105a3deb-8754-4f56-8ae4-ffe1addccd30" providerId="ADAL" clId="{2EFDFB2C-38E7-4D35-AFCC-BF784B57B93E}" dt="2021-04-10T20:44:52.130" v="7498" actId="20577"/>
          <ac:spMkLst>
            <pc:docMk/>
            <pc:sldMk cId="3972647347" sldId="271"/>
            <ac:spMk id="2" creationId="{F26A13C9-7E4E-4977-8F20-653E599BA425}"/>
          </ac:spMkLst>
        </pc:spChg>
        <pc:spChg chg="mod">
          <ac:chgData name="Velez Kimberly M" userId="105a3deb-8754-4f56-8ae4-ffe1addccd30" providerId="ADAL" clId="{2EFDFB2C-38E7-4D35-AFCC-BF784B57B93E}" dt="2021-04-10T21:02:44.471" v="9016" actId="20577"/>
          <ac:spMkLst>
            <pc:docMk/>
            <pc:sldMk cId="3972647347" sldId="271"/>
            <ac:spMk id="3" creationId="{49283726-D2A2-4327-AF31-AAB1682F4EA9}"/>
          </ac:spMkLst>
        </pc:spChg>
        <pc:picChg chg="add mod">
          <ac:chgData name="Velez Kimberly M" userId="105a3deb-8754-4f56-8ae4-ffe1addccd30" providerId="ADAL" clId="{2EFDFB2C-38E7-4D35-AFCC-BF784B57B93E}" dt="2021-04-10T20:46:03.315" v="7515" actId="1076"/>
          <ac:picMkLst>
            <pc:docMk/>
            <pc:sldMk cId="3972647347" sldId="271"/>
            <ac:picMk id="4" creationId="{56DE92BF-24AB-4A18-B241-F1E5DF2EFF4E}"/>
          </ac:picMkLst>
        </pc:picChg>
        <pc:picChg chg="add mod">
          <ac:chgData name="Velez Kimberly M" userId="105a3deb-8754-4f56-8ae4-ffe1addccd30" providerId="ADAL" clId="{2EFDFB2C-38E7-4D35-AFCC-BF784B57B93E}" dt="2021-04-10T20:46:00.268" v="7513" actId="1076"/>
          <ac:picMkLst>
            <pc:docMk/>
            <pc:sldMk cId="3972647347" sldId="271"/>
            <ac:picMk id="5" creationId="{0F90EF2B-0544-4B2B-AE81-779C445EB9CE}"/>
          </ac:picMkLst>
        </pc:picChg>
        <pc:picChg chg="add mod">
          <ac:chgData name="Velez Kimberly M" userId="105a3deb-8754-4f56-8ae4-ffe1addccd30" providerId="ADAL" clId="{2EFDFB2C-38E7-4D35-AFCC-BF784B57B93E}" dt="2021-04-10T21:16:20.448" v="9789"/>
          <ac:picMkLst>
            <pc:docMk/>
            <pc:sldMk cId="3972647347" sldId="271"/>
            <ac:picMk id="6" creationId="{D03373FB-991D-43DB-B87E-770C6E351670}"/>
          </ac:picMkLst>
        </pc:picChg>
        <pc:picChg chg="del">
          <ac:chgData name="Velez Kimberly M" userId="105a3deb-8754-4f56-8ae4-ffe1addccd30" providerId="ADAL" clId="{2EFDFB2C-38E7-4D35-AFCC-BF784B57B93E}" dt="2021-04-10T20:45:13.610" v="7500" actId="478"/>
          <ac:picMkLst>
            <pc:docMk/>
            <pc:sldMk cId="3972647347" sldId="271"/>
            <ac:picMk id="9" creationId="{A78D38A9-21BD-4080-9487-D64EED4F085D}"/>
          </ac:picMkLst>
        </pc:picChg>
      </pc:sldChg>
      <pc:sldChg chg="addSp delSp modSp add mod delAnim modAnim modNotesTx">
        <pc:chgData name="Velez Kimberly M" userId="105a3deb-8754-4f56-8ae4-ffe1addccd30" providerId="ADAL" clId="{2EFDFB2C-38E7-4D35-AFCC-BF784B57B93E}" dt="2021-04-10T21:18:21.251" v="9808"/>
        <pc:sldMkLst>
          <pc:docMk/>
          <pc:sldMk cId="862833035" sldId="272"/>
        </pc:sldMkLst>
        <pc:spChg chg="mod">
          <ac:chgData name="Velez Kimberly M" userId="105a3deb-8754-4f56-8ae4-ffe1addccd30" providerId="ADAL" clId="{2EFDFB2C-38E7-4D35-AFCC-BF784B57B93E}" dt="2021-04-10T20:50:00.329" v="7692" actId="20577"/>
          <ac:spMkLst>
            <pc:docMk/>
            <pc:sldMk cId="862833035" sldId="272"/>
            <ac:spMk id="2" creationId="{40CB1D5A-8D4E-414B-A334-5348B616C904}"/>
          </ac:spMkLst>
        </pc:spChg>
        <pc:spChg chg="mod">
          <ac:chgData name="Velez Kimberly M" userId="105a3deb-8754-4f56-8ae4-ffe1addccd30" providerId="ADAL" clId="{2EFDFB2C-38E7-4D35-AFCC-BF784B57B93E}" dt="2021-04-10T20:55:24.553" v="8235" actId="20577"/>
          <ac:spMkLst>
            <pc:docMk/>
            <pc:sldMk cId="862833035" sldId="272"/>
            <ac:spMk id="9" creationId="{644ED84B-1934-4946-845C-9B2263BD1532}"/>
          </ac:spMkLst>
        </pc:spChg>
        <pc:picChg chg="add mod">
          <ac:chgData name="Velez Kimberly M" userId="105a3deb-8754-4f56-8ae4-ffe1addccd30" providerId="ADAL" clId="{2EFDFB2C-38E7-4D35-AFCC-BF784B57B93E}" dt="2021-04-10T20:52:03.041" v="7732" actId="1076"/>
          <ac:picMkLst>
            <pc:docMk/>
            <pc:sldMk cId="862833035" sldId="272"/>
            <ac:picMk id="3" creationId="{B4DC595E-46BA-4DC9-A68E-D5B83A673B79}"/>
          </ac:picMkLst>
        </pc:picChg>
        <pc:picChg chg="add mod">
          <ac:chgData name="Velez Kimberly M" userId="105a3deb-8754-4f56-8ae4-ffe1addccd30" providerId="ADAL" clId="{2EFDFB2C-38E7-4D35-AFCC-BF784B57B93E}" dt="2021-04-10T20:51:27.772" v="7724" actId="1076"/>
          <ac:picMkLst>
            <pc:docMk/>
            <pc:sldMk cId="862833035" sldId="272"/>
            <ac:picMk id="4" creationId="{62C3FA30-2B9A-45C8-8884-DE1D8F14712B}"/>
          </ac:picMkLst>
        </pc:picChg>
        <pc:picChg chg="del">
          <ac:chgData name="Velez Kimberly M" userId="105a3deb-8754-4f56-8ae4-ffe1addccd30" providerId="ADAL" clId="{2EFDFB2C-38E7-4D35-AFCC-BF784B57B93E}" dt="2021-04-10T20:50:12.897" v="7698" actId="478"/>
          <ac:picMkLst>
            <pc:docMk/>
            <pc:sldMk cId="862833035" sldId="272"/>
            <ac:picMk id="5" creationId="{B5294455-3E11-4335-8C22-076DDCAD78E1}"/>
          </ac:picMkLst>
        </pc:picChg>
        <pc:picChg chg="del">
          <ac:chgData name="Velez Kimberly M" userId="105a3deb-8754-4f56-8ae4-ffe1addccd30" providerId="ADAL" clId="{2EFDFB2C-38E7-4D35-AFCC-BF784B57B93E}" dt="2021-04-10T20:50:13.912" v="7700" actId="478"/>
          <ac:picMkLst>
            <pc:docMk/>
            <pc:sldMk cId="862833035" sldId="272"/>
            <ac:picMk id="6" creationId="{B8049698-B5E1-4AC1-A5B9-A1AEDE0C20D6}"/>
          </ac:picMkLst>
        </pc:picChg>
        <pc:picChg chg="del">
          <ac:chgData name="Velez Kimberly M" userId="105a3deb-8754-4f56-8ae4-ffe1addccd30" providerId="ADAL" clId="{2EFDFB2C-38E7-4D35-AFCC-BF784B57B93E}" dt="2021-04-10T20:50:12.401" v="7697" actId="478"/>
          <ac:picMkLst>
            <pc:docMk/>
            <pc:sldMk cId="862833035" sldId="272"/>
            <ac:picMk id="7" creationId="{863B34A4-2044-429B-B754-22FF38B7852C}"/>
          </ac:picMkLst>
        </pc:picChg>
        <pc:picChg chg="del">
          <ac:chgData name="Velez Kimberly M" userId="105a3deb-8754-4f56-8ae4-ffe1addccd30" providerId="ADAL" clId="{2EFDFB2C-38E7-4D35-AFCC-BF784B57B93E}" dt="2021-04-10T20:50:13.450" v="7699" actId="478"/>
          <ac:picMkLst>
            <pc:docMk/>
            <pc:sldMk cId="862833035" sldId="272"/>
            <ac:picMk id="8" creationId="{FC3BE37A-A019-45B7-93E2-6802C8B2D3A4}"/>
          </ac:picMkLst>
        </pc:picChg>
        <pc:picChg chg="del">
          <ac:chgData name="Velez Kimberly M" userId="105a3deb-8754-4f56-8ae4-ffe1addccd30" providerId="ADAL" clId="{2EFDFB2C-38E7-4D35-AFCC-BF784B57B93E}" dt="2021-04-10T20:50:18.411" v="7702" actId="478"/>
          <ac:picMkLst>
            <pc:docMk/>
            <pc:sldMk cId="862833035" sldId="272"/>
            <ac:picMk id="10" creationId="{490362F0-38A1-4F96-95CA-3B3203C3E144}"/>
          </ac:picMkLst>
        </pc:picChg>
        <pc:picChg chg="add mod">
          <ac:chgData name="Velez Kimberly M" userId="105a3deb-8754-4f56-8ae4-ffe1addccd30" providerId="ADAL" clId="{2EFDFB2C-38E7-4D35-AFCC-BF784B57B93E}" dt="2021-04-10T20:51:59.345" v="7731" actId="1076"/>
          <ac:picMkLst>
            <pc:docMk/>
            <pc:sldMk cId="862833035" sldId="272"/>
            <ac:picMk id="11" creationId="{2293B887-B5EB-4771-B348-F7577E21F04B}"/>
          </ac:picMkLst>
        </pc:picChg>
        <pc:picChg chg="add mod">
          <ac:chgData name="Velez Kimberly M" userId="105a3deb-8754-4f56-8ae4-ffe1addccd30" providerId="ADAL" clId="{2EFDFB2C-38E7-4D35-AFCC-BF784B57B93E}" dt="2021-04-10T20:51:57.574" v="7730" actId="1076"/>
          <ac:picMkLst>
            <pc:docMk/>
            <pc:sldMk cId="862833035" sldId="272"/>
            <ac:picMk id="12" creationId="{3503E31A-6593-438C-AF27-6FAEE72FC82F}"/>
          </ac:picMkLst>
        </pc:picChg>
        <pc:picChg chg="add mod">
          <ac:chgData name="Velez Kimberly M" userId="105a3deb-8754-4f56-8ae4-ffe1addccd30" providerId="ADAL" clId="{2EFDFB2C-38E7-4D35-AFCC-BF784B57B93E}" dt="2021-04-10T21:16:25.722" v="9790"/>
          <ac:picMkLst>
            <pc:docMk/>
            <pc:sldMk cId="862833035" sldId="272"/>
            <ac:picMk id="13" creationId="{5B91E3FC-C468-4400-9906-438C93B2D3FC}"/>
          </ac:picMkLst>
        </pc:picChg>
      </pc:sldChg>
      <pc:sldChg chg="addSp delSp modSp add mod delAnim modAnim modNotesTx">
        <pc:chgData name="Velez Kimberly M" userId="105a3deb-8754-4f56-8ae4-ffe1addccd30" providerId="ADAL" clId="{2EFDFB2C-38E7-4D35-AFCC-BF784B57B93E}" dt="2021-04-10T21:18:28.917" v="9809"/>
        <pc:sldMkLst>
          <pc:docMk/>
          <pc:sldMk cId="866006203" sldId="273"/>
        </pc:sldMkLst>
        <pc:spChg chg="mod">
          <ac:chgData name="Velez Kimberly M" userId="105a3deb-8754-4f56-8ae4-ffe1addccd30" providerId="ADAL" clId="{2EFDFB2C-38E7-4D35-AFCC-BF784B57B93E}" dt="2021-04-10T20:50:06.625" v="7696" actId="20577"/>
          <ac:spMkLst>
            <pc:docMk/>
            <pc:sldMk cId="866006203" sldId="273"/>
            <ac:spMk id="2" creationId="{40CB1D5A-8D4E-414B-A334-5348B616C904}"/>
          </ac:spMkLst>
        </pc:spChg>
        <pc:spChg chg="mod">
          <ac:chgData name="Velez Kimberly M" userId="105a3deb-8754-4f56-8ae4-ffe1addccd30" providerId="ADAL" clId="{2EFDFB2C-38E7-4D35-AFCC-BF784B57B93E}" dt="2021-04-10T20:56:46.018" v="8401" actId="20577"/>
          <ac:spMkLst>
            <pc:docMk/>
            <pc:sldMk cId="866006203" sldId="273"/>
            <ac:spMk id="8" creationId="{F97ADEF9-635A-4944-85BC-C48E323F17AC}"/>
          </ac:spMkLst>
        </pc:spChg>
        <pc:picChg chg="add mod">
          <ac:chgData name="Velez Kimberly M" userId="105a3deb-8754-4f56-8ae4-ffe1addccd30" providerId="ADAL" clId="{2EFDFB2C-38E7-4D35-AFCC-BF784B57B93E}" dt="2021-04-10T20:52:31.981" v="7739" actId="1076"/>
          <ac:picMkLst>
            <pc:docMk/>
            <pc:sldMk cId="866006203" sldId="273"/>
            <ac:picMk id="3" creationId="{CF64F867-D6E6-46FB-89DB-B6561230DC9D}"/>
          </ac:picMkLst>
        </pc:picChg>
        <pc:picChg chg="add mod">
          <ac:chgData name="Velez Kimberly M" userId="105a3deb-8754-4f56-8ae4-ffe1addccd30" providerId="ADAL" clId="{2EFDFB2C-38E7-4D35-AFCC-BF784B57B93E}" dt="2021-04-10T20:52:34.357" v="7740" actId="1076"/>
          <ac:picMkLst>
            <pc:docMk/>
            <pc:sldMk cId="866006203" sldId="273"/>
            <ac:picMk id="4" creationId="{9F108B67-95D8-4753-B8C4-39FC1F8684D4}"/>
          </ac:picMkLst>
        </pc:picChg>
        <pc:picChg chg="del">
          <ac:chgData name="Velez Kimberly M" userId="105a3deb-8754-4f56-8ae4-ffe1addccd30" providerId="ADAL" clId="{2EFDFB2C-38E7-4D35-AFCC-BF784B57B93E}" dt="2021-04-10T20:50:22.824" v="7704" actId="478"/>
          <ac:picMkLst>
            <pc:docMk/>
            <pc:sldMk cId="866006203" sldId="273"/>
            <ac:picMk id="5" creationId="{5D7FC2B9-F109-418A-ADA1-33ECCCB31E86}"/>
          </ac:picMkLst>
        </pc:picChg>
        <pc:picChg chg="del">
          <ac:chgData name="Velez Kimberly M" userId="105a3deb-8754-4f56-8ae4-ffe1addccd30" providerId="ADAL" clId="{2EFDFB2C-38E7-4D35-AFCC-BF784B57B93E}" dt="2021-04-10T20:50:23.257" v="7705" actId="478"/>
          <ac:picMkLst>
            <pc:docMk/>
            <pc:sldMk cId="866006203" sldId="273"/>
            <ac:picMk id="6" creationId="{A057A6A9-4654-47A7-A262-7713CCF45EE8}"/>
          </ac:picMkLst>
        </pc:picChg>
        <pc:picChg chg="del">
          <ac:chgData name="Velez Kimberly M" userId="105a3deb-8754-4f56-8ae4-ffe1addccd30" providerId="ADAL" clId="{2EFDFB2C-38E7-4D35-AFCC-BF784B57B93E}" dt="2021-04-10T20:50:24.848" v="7706" actId="478"/>
          <ac:picMkLst>
            <pc:docMk/>
            <pc:sldMk cId="866006203" sldId="273"/>
            <ac:picMk id="7" creationId="{9C7F300D-6420-4381-A5B4-467AF2264ABB}"/>
          </ac:picMkLst>
        </pc:picChg>
        <pc:picChg chg="del">
          <ac:chgData name="Velez Kimberly M" userId="105a3deb-8754-4f56-8ae4-ffe1addccd30" providerId="ADAL" clId="{2EFDFB2C-38E7-4D35-AFCC-BF784B57B93E}" dt="2021-04-10T20:50:21.469" v="7703" actId="478"/>
          <ac:picMkLst>
            <pc:docMk/>
            <pc:sldMk cId="866006203" sldId="273"/>
            <ac:picMk id="9" creationId="{5619C707-7C2D-4D54-8221-782E04061FEB}"/>
          </ac:picMkLst>
        </pc:picChg>
        <pc:picChg chg="add mod">
          <ac:chgData name="Velez Kimberly M" userId="105a3deb-8754-4f56-8ae4-ffe1addccd30" providerId="ADAL" clId="{2EFDFB2C-38E7-4D35-AFCC-BF784B57B93E}" dt="2021-04-10T20:52:52.022" v="7743" actId="1076"/>
          <ac:picMkLst>
            <pc:docMk/>
            <pc:sldMk cId="866006203" sldId="273"/>
            <ac:picMk id="10" creationId="{4CA81693-BDD0-4389-AD10-AFC4744956DA}"/>
          </ac:picMkLst>
        </pc:picChg>
        <pc:picChg chg="add mod">
          <ac:chgData name="Velez Kimberly M" userId="105a3deb-8754-4f56-8ae4-ffe1addccd30" providerId="ADAL" clId="{2EFDFB2C-38E7-4D35-AFCC-BF784B57B93E}" dt="2021-04-10T21:16:29.654" v="9791"/>
          <ac:picMkLst>
            <pc:docMk/>
            <pc:sldMk cId="866006203" sldId="273"/>
            <ac:picMk id="11" creationId="{55ECA1F1-0257-49DE-BE99-4C37615C0A13}"/>
          </ac:picMkLst>
        </pc:picChg>
      </pc:sldChg>
      <pc:sldChg chg="addSp delSp modSp add mod delAnim modAnim modNotesTx">
        <pc:chgData name="Velez Kimberly M" userId="105a3deb-8754-4f56-8ae4-ffe1addccd30" providerId="ADAL" clId="{2EFDFB2C-38E7-4D35-AFCC-BF784B57B93E}" dt="2021-04-10T21:18:32.789" v="9810"/>
        <pc:sldMkLst>
          <pc:docMk/>
          <pc:sldMk cId="2894230315" sldId="274"/>
        </pc:sldMkLst>
        <pc:spChg chg="mod">
          <ac:chgData name="Velez Kimberly M" userId="105a3deb-8754-4f56-8ae4-ffe1addccd30" providerId="ADAL" clId="{2EFDFB2C-38E7-4D35-AFCC-BF784B57B93E}" dt="2021-04-10T20:50:44.184" v="7714" actId="20577"/>
          <ac:spMkLst>
            <pc:docMk/>
            <pc:sldMk cId="2894230315" sldId="274"/>
            <ac:spMk id="2" creationId="{40CB1D5A-8D4E-414B-A334-5348B616C904}"/>
          </ac:spMkLst>
        </pc:spChg>
        <pc:picChg chg="add mod">
          <ac:chgData name="Velez Kimberly M" userId="105a3deb-8754-4f56-8ae4-ffe1addccd30" providerId="ADAL" clId="{2EFDFB2C-38E7-4D35-AFCC-BF784B57B93E}" dt="2021-04-10T20:53:12.200" v="7747" actId="1076"/>
          <ac:picMkLst>
            <pc:docMk/>
            <pc:sldMk cId="2894230315" sldId="274"/>
            <ac:picMk id="4" creationId="{94EDC965-4E0E-4972-ABDA-6C049982CBEF}"/>
          </ac:picMkLst>
        </pc:picChg>
        <pc:picChg chg="add mod">
          <ac:chgData name="Velez Kimberly M" userId="105a3deb-8754-4f56-8ae4-ffe1addccd30" providerId="ADAL" clId="{2EFDFB2C-38E7-4D35-AFCC-BF784B57B93E}" dt="2021-04-10T21:16:35.207" v="9792"/>
          <ac:picMkLst>
            <pc:docMk/>
            <pc:sldMk cId="2894230315" sldId="274"/>
            <ac:picMk id="5" creationId="{2C89DEDB-542D-4A44-90BD-85575969600D}"/>
          </ac:picMkLst>
        </pc:picChg>
        <pc:picChg chg="del">
          <ac:chgData name="Velez Kimberly M" userId="105a3deb-8754-4f56-8ae4-ffe1addccd30" providerId="ADAL" clId="{2EFDFB2C-38E7-4D35-AFCC-BF784B57B93E}" dt="2021-04-10T20:53:00.463" v="7744" actId="478"/>
          <ac:picMkLst>
            <pc:docMk/>
            <pc:sldMk cId="2894230315" sldId="274"/>
            <ac:picMk id="8" creationId="{36526D2E-EA53-49AD-A570-71760747C305}"/>
          </ac:picMkLst>
        </pc:picChg>
        <pc:picChg chg="del">
          <ac:chgData name="Velez Kimberly M" userId="105a3deb-8754-4f56-8ae4-ffe1addccd30" providerId="ADAL" clId="{2EFDFB2C-38E7-4D35-AFCC-BF784B57B93E}" dt="2021-04-10T20:50:47.907" v="7715" actId="478"/>
          <ac:picMkLst>
            <pc:docMk/>
            <pc:sldMk cId="2894230315" sldId="274"/>
            <ac:picMk id="9" creationId="{BB7C1DD9-98DD-400C-8394-357FAB85D01D}"/>
          </ac:picMkLst>
        </pc:picChg>
      </pc:sldChg>
      <pc:sldChg chg="addSp modSp add mod modAnim">
        <pc:chgData name="Velez Kimberly M" userId="105a3deb-8754-4f56-8ae4-ffe1addccd30" providerId="ADAL" clId="{2EFDFB2C-38E7-4D35-AFCC-BF784B57B93E}" dt="2021-04-10T21:18:37.406" v="9811"/>
        <pc:sldMkLst>
          <pc:docMk/>
          <pc:sldMk cId="1683681558" sldId="275"/>
        </pc:sldMkLst>
        <pc:spChg chg="mod">
          <ac:chgData name="Velez Kimberly M" userId="105a3deb-8754-4f56-8ae4-ffe1addccd30" providerId="ADAL" clId="{2EFDFB2C-38E7-4D35-AFCC-BF784B57B93E}" dt="2021-04-10T20:58:35.497" v="8579" actId="20577"/>
          <ac:spMkLst>
            <pc:docMk/>
            <pc:sldMk cId="1683681558" sldId="275"/>
            <ac:spMk id="3" creationId="{8EF06748-82D9-4261-B3DD-D65ABC9EACF5}"/>
          </ac:spMkLst>
        </pc:spChg>
        <pc:picChg chg="add mod">
          <ac:chgData name="Velez Kimberly M" userId="105a3deb-8754-4f56-8ae4-ffe1addccd30" providerId="ADAL" clId="{2EFDFB2C-38E7-4D35-AFCC-BF784B57B93E}" dt="2021-04-10T21:16:39.255" v="9793"/>
          <ac:picMkLst>
            <pc:docMk/>
            <pc:sldMk cId="1683681558" sldId="275"/>
            <ac:picMk id="5" creationId="{7123F7FE-931F-4F02-A8BA-A1E848359A06}"/>
          </ac:picMkLst>
        </pc:picChg>
      </pc:sldChg>
      <pc:sldChg chg="delSp modSp new mod">
        <pc:chgData name="Velez Kimberly M" userId="105a3deb-8754-4f56-8ae4-ffe1addccd30" providerId="ADAL" clId="{2EFDFB2C-38E7-4D35-AFCC-BF784B57B93E}" dt="2021-04-10T21:52:23.500" v="9953" actId="20577"/>
        <pc:sldMkLst>
          <pc:docMk/>
          <pc:sldMk cId="1792935912" sldId="276"/>
        </pc:sldMkLst>
        <pc:spChg chg="mod">
          <ac:chgData name="Velez Kimberly M" userId="105a3deb-8754-4f56-8ae4-ffe1addccd30" providerId="ADAL" clId="{2EFDFB2C-38E7-4D35-AFCC-BF784B57B93E}" dt="2021-04-10T21:21:23.060" v="9847" actId="20577"/>
          <ac:spMkLst>
            <pc:docMk/>
            <pc:sldMk cId="1792935912" sldId="276"/>
            <ac:spMk id="2" creationId="{CF9198F9-6855-43B7-A0AE-CD4141FDE884}"/>
          </ac:spMkLst>
        </pc:spChg>
        <pc:spChg chg="mod">
          <ac:chgData name="Velez Kimberly M" userId="105a3deb-8754-4f56-8ae4-ffe1addccd30" providerId="ADAL" clId="{2EFDFB2C-38E7-4D35-AFCC-BF784B57B93E}" dt="2021-04-10T21:52:23.500" v="9953" actId="20577"/>
          <ac:spMkLst>
            <pc:docMk/>
            <pc:sldMk cId="1792935912" sldId="276"/>
            <ac:spMk id="3" creationId="{AFB939E4-1C8B-4B26-BC7C-0FFB2375F464}"/>
          </ac:spMkLst>
        </pc:spChg>
        <pc:spChg chg="del">
          <ac:chgData name="Velez Kimberly M" userId="105a3deb-8754-4f56-8ae4-ffe1addccd30" providerId="ADAL" clId="{2EFDFB2C-38E7-4D35-AFCC-BF784B57B93E}" dt="2021-04-10T21:52:19.582" v="9951" actId="478"/>
          <ac:spMkLst>
            <pc:docMk/>
            <pc:sldMk cId="1792935912" sldId="276"/>
            <ac:spMk id="4" creationId="{195EAD63-4E3A-449B-A092-152C2999A4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44BB1-C5A8-40D3-8CB2-9CA2894C4725}"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721E3-2AA9-484D-A85A-323092710EFC}" type="slidenum">
              <a:rPr lang="en-US" smtClean="0"/>
              <a:t>‹#›</a:t>
            </a:fld>
            <a:endParaRPr lang="en-US"/>
          </a:p>
        </p:txBody>
      </p:sp>
    </p:spTree>
    <p:extLst>
      <p:ext uri="{BB962C8B-B14F-4D97-AF65-F5344CB8AC3E}">
        <p14:creationId xmlns:p14="http://schemas.microsoft.com/office/powerpoint/2010/main" val="122831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I’ll provide some background information about the project. The project pertains to warm forming of sheet metals. Warm forming sheet metals induces flow stress into the metal. Knowing this stress is very important for analyzing the parts in simulations. Currently, physical models don’t have precision required by simulations for prediction of stress at various strain rates and temperatures. The image to the right demonstrates a warm forming process, where a thin metal sheet is pressed into a mold so that it acquires its shape. </a:t>
            </a:r>
          </a:p>
        </p:txBody>
      </p:sp>
      <p:sp>
        <p:nvSpPr>
          <p:cNvPr id="4" name="Slide Number Placeholder 3"/>
          <p:cNvSpPr>
            <a:spLocks noGrp="1"/>
          </p:cNvSpPr>
          <p:nvPr>
            <p:ph type="sldNum" sz="quarter" idx="5"/>
          </p:nvPr>
        </p:nvSpPr>
        <p:spPr/>
        <p:txBody>
          <a:bodyPr/>
          <a:lstStyle/>
          <a:p>
            <a:fld id="{B5D721E3-2AA9-484D-A85A-323092710EFC}" type="slidenum">
              <a:rPr lang="en-US" smtClean="0"/>
              <a:t>2</a:t>
            </a:fld>
            <a:endParaRPr lang="en-US"/>
          </a:p>
        </p:txBody>
      </p:sp>
    </p:spTree>
    <p:extLst>
      <p:ext uri="{BB962C8B-B14F-4D97-AF65-F5344CB8AC3E}">
        <p14:creationId xmlns:p14="http://schemas.microsoft.com/office/powerpoint/2010/main" val="39741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LSTM, we needed to give additional context to the strain data. We achieved this by serializing 5 consecutive strain points per row, which will allow the model to learn more about the environment around each strain datapoint, in addition to having the temperature and strain rate</a:t>
            </a:r>
          </a:p>
          <a:p>
            <a:endParaRPr lang="en-US"/>
          </a:p>
          <a:p>
            <a:r>
              <a:rPr lang="en-US"/>
              <a:t>We normalized both the inputs and the outputs using </a:t>
            </a:r>
            <a:r>
              <a:rPr lang="en-US" err="1"/>
              <a:t>MinMaxScaler</a:t>
            </a:r>
            <a:r>
              <a:rPr lang="en-US"/>
              <a:t>, this is important because the strains are significantly less than one and the stresses are in the hundreds range. Normalization allows better learning by the model. </a:t>
            </a:r>
          </a:p>
        </p:txBody>
      </p:sp>
      <p:sp>
        <p:nvSpPr>
          <p:cNvPr id="4" name="Slide Number Placeholder 3"/>
          <p:cNvSpPr>
            <a:spLocks noGrp="1"/>
          </p:cNvSpPr>
          <p:nvPr>
            <p:ph type="sldNum" sz="quarter" idx="5"/>
          </p:nvPr>
        </p:nvSpPr>
        <p:spPr/>
        <p:txBody>
          <a:bodyPr/>
          <a:lstStyle/>
          <a:p>
            <a:fld id="{B5D721E3-2AA9-484D-A85A-323092710EFC}" type="slidenum">
              <a:rPr lang="en-US" smtClean="0"/>
              <a:t>11</a:t>
            </a:fld>
            <a:endParaRPr lang="en-US"/>
          </a:p>
        </p:txBody>
      </p:sp>
    </p:spTree>
    <p:extLst>
      <p:ext uri="{BB962C8B-B14F-4D97-AF65-F5344CB8AC3E}">
        <p14:creationId xmlns:p14="http://schemas.microsoft.com/office/powerpoint/2010/main" val="335286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12</a:t>
            </a:fld>
            <a:endParaRPr lang="en-US"/>
          </a:p>
        </p:txBody>
      </p:sp>
    </p:spTree>
    <p:extLst>
      <p:ext uri="{BB962C8B-B14F-4D97-AF65-F5344CB8AC3E}">
        <p14:creationId xmlns:p14="http://schemas.microsoft.com/office/powerpoint/2010/main" val="1598939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13</a:t>
            </a:fld>
            <a:endParaRPr lang="en-US"/>
          </a:p>
        </p:txBody>
      </p:sp>
    </p:spTree>
    <p:extLst>
      <p:ext uri="{BB962C8B-B14F-4D97-AF65-F5344CB8AC3E}">
        <p14:creationId xmlns:p14="http://schemas.microsoft.com/office/powerpoint/2010/main" val="749079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14</a:t>
            </a:fld>
            <a:endParaRPr lang="en-US"/>
          </a:p>
        </p:txBody>
      </p:sp>
    </p:spTree>
    <p:extLst>
      <p:ext uri="{BB962C8B-B14F-4D97-AF65-F5344CB8AC3E}">
        <p14:creationId xmlns:p14="http://schemas.microsoft.com/office/powerpoint/2010/main" val="60639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deployment, we used a displacement of x = …, where t is time. This equation was assumed because it would get a non-constant strain rate and we were interested in how the model would react to the non constant strain rate.</a:t>
            </a:r>
          </a:p>
          <a:p>
            <a:endParaRPr lang="en-US"/>
          </a:p>
          <a:p>
            <a:r>
              <a:rPr lang="en-US"/>
              <a:t>The strain is related to the displacement as the first derivative of the displacement, shown here as e =  </a:t>
            </a:r>
          </a:p>
          <a:p>
            <a:endParaRPr lang="en-US"/>
          </a:p>
          <a:p>
            <a:r>
              <a:rPr lang="en-US"/>
              <a:t>The strain rate is the second derivative of the displacement, shown here as de/dx.</a:t>
            </a:r>
          </a:p>
          <a:p>
            <a:endParaRPr lang="en-US"/>
          </a:p>
          <a:p>
            <a:r>
              <a:rPr lang="en-US"/>
              <a:t>The first plot on the right shows all the displacement, strain, and strain rate of the component over 0.5 seconds. </a:t>
            </a:r>
          </a:p>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15</a:t>
            </a:fld>
            <a:endParaRPr lang="en-US"/>
          </a:p>
        </p:txBody>
      </p:sp>
    </p:spTree>
    <p:extLst>
      <p:ext uri="{BB962C8B-B14F-4D97-AF65-F5344CB8AC3E}">
        <p14:creationId xmlns:p14="http://schemas.microsoft.com/office/powerpoint/2010/main" val="22074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16</a:t>
            </a:fld>
            <a:endParaRPr lang="en-US"/>
          </a:p>
        </p:txBody>
      </p:sp>
    </p:spTree>
    <p:extLst>
      <p:ext uri="{BB962C8B-B14F-4D97-AF65-F5344CB8AC3E}">
        <p14:creationId xmlns:p14="http://schemas.microsoft.com/office/powerpoint/2010/main" val="194628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learned a lot from this project, and see opportunities for future work for this data-set. It would be valuable to do additional testing on the Naïve neural network to identify what the optimum number of features in a single intermediate layer is, as a balance of training time and model accuracy. It would also be interesting to perform a similar study on the number of fully connected intermediate layers. Finally, It could be investigated how </a:t>
            </a:r>
            <a:r>
              <a:rPr lang="en-US" err="1"/>
              <a:t>senisitive</a:t>
            </a:r>
            <a:r>
              <a:rPr lang="en-US"/>
              <a:t> the model is to smaller number for data files, and train the model only on half the data set.</a:t>
            </a:r>
          </a:p>
          <a:p>
            <a:endParaRPr lang="en-US"/>
          </a:p>
          <a:p>
            <a:r>
              <a:rPr lang="en-US"/>
              <a:t>If time allowed, we see value in additional work for the LSTM for completing parameters studies on the hidden layer size, the number of previous strain points to use, shuffling the </a:t>
            </a:r>
            <a:r>
              <a:rPr lang="en-US" err="1"/>
              <a:t>kfold</a:t>
            </a:r>
            <a:r>
              <a:rPr lang="en-US"/>
              <a:t>, just to name a few. </a:t>
            </a:r>
          </a:p>
        </p:txBody>
      </p:sp>
      <p:sp>
        <p:nvSpPr>
          <p:cNvPr id="4" name="Slide Number Placeholder 3"/>
          <p:cNvSpPr>
            <a:spLocks noGrp="1"/>
          </p:cNvSpPr>
          <p:nvPr>
            <p:ph type="sldNum" sz="quarter" idx="5"/>
          </p:nvPr>
        </p:nvSpPr>
        <p:spPr/>
        <p:txBody>
          <a:bodyPr/>
          <a:lstStyle/>
          <a:p>
            <a:fld id="{B5D721E3-2AA9-484D-A85A-323092710EFC}" type="slidenum">
              <a:rPr lang="en-US" smtClean="0"/>
              <a:t>17</a:t>
            </a:fld>
            <a:endParaRPr lang="en-US"/>
          </a:p>
        </p:txBody>
      </p:sp>
    </p:spTree>
    <p:extLst>
      <p:ext uri="{BB962C8B-B14F-4D97-AF65-F5344CB8AC3E}">
        <p14:creationId xmlns:p14="http://schemas.microsoft.com/office/powerpoint/2010/main" val="91573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comes from tensile tests of austenitic stainless steel. This type of steel has a dynamic strain ageing phenomenon at higher temperatures, which means that the strain rate and temperature play a role in the resulting stress strain curves. The tests include 12 different temperatures and strain rates ranging from 0.001 to 0.1. Our goal is to try to predict stress based on strain, temperature and strain rate.</a:t>
            </a:r>
          </a:p>
        </p:txBody>
      </p:sp>
      <p:sp>
        <p:nvSpPr>
          <p:cNvPr id="4" name="Slide Number Placeholder 3"/>
          <p:cNvSpPr>
            <a:spLocks noGrp="1"/>
          </p:cNvSpPr>
          <p:nvPr>
            <p:ph type="sldNum" sz="quarter" idx="5"/>
          </p:nvPr>
        </p:nvSpPr>
        <p:spPr/>
        <p:txBody>
          <a:bodyPr/>
          <a:lstStyle/>
          <a:p>
            <a:fld id="{B5D721E3-2AA9-484D-A85A-323092710EFC}" type="slidenum">
              <a:rPr lang="en-US" smtClean="0"/>
              <a:t>3</a:t>
            </a:fld>
            <a:endParaRPr lang="en-US"/>
          </a:p>
        </p:txBody>
      </p:sp>
    </p:spTree>
    <p:extLst>
      <p:ext uri="{BB962C8B-B14F-4D97-AF65-F5344CB8AC3E}">
        <p14:creationId xmlns:p14="http://schemas.microsoft.com/office/powerpoint/2010/main" val="14988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loading portion of this project was much more challenging and time-consuming than we originally anticipated. We tried several different data loading functions. Several times after writing the data loading script we found that the import fail after loading only a portion of the data files. Troubleshooting these issues required manually opening the data files in excel to view the file contents. We tried to modify our data loading script so that we would not have to physically alter the dataset provided to us, but this task was difficult based on the number of inconsistencies between data files. Several of the inconsistencies are listed here. </a:t>
            </a:r>
          </a:p>
          <a:p>
            <a:endParaRPr lang="en-US"/>
          </a:p>
          <a:p>
            <a:r>
              <a:rPr lang="en-US"/>
              <a:t>2 data files were missing the plastic strain and true stress data in columns J:K that the rest of the files had. We had to manually create these columns and save those files. 9 of the files had incorrect formulas for the calculation of plastic strain. We had to fix the formulas in these columns and save the files. </a:t>
            </a:r>
          </a:p>
          <a:p>
            <a:endParaRPr lang="en-US"/>
          </a:p>
          <a:p>
            <a:r>
              <a:rPr lang="en-US"/>
              <a:t>2 of the files had text after blank rows in the J:K columns. In one of these files the text was in the very last row in excel, which caused very slow data loading. We eventually found this error when </a:t>
            </a:r>
            <a:r>
              <a:rPr lang="en-US" err="1"/>
              <a:t>NaNs</a:t>
            </a:r>
            <a:r>
              <a:rPr lang="en-US"/>
              <a:t> showed up in our dataset after loading. We deleted these unneeded values from the files and saved them. </a:t>
            </a:r>
          </a:p>
          <a:p>
            <a:endParaRPr lang="en-US"/>
          </a:p>
          <a:p>
            <a:r>
              <a:rPr lang="en-US"/>
              <a:t>At one point we tried to load data by column name, but found that there were several inconstancies in the names of the columns. We modified our code to accept column names with any combination of lowercase, uppercase, and leading or trailing white space. Eventually we ran into a data file with ‘strain’ misspelled, and abandoned the import by column name strategy.</a:t>
            </a:r>
          </a:p>
          <a:p>
            <a:endParaRPr lang="en-US"/>
          </a:p>
          <a:p>
            <a:r>
              <a:rPr lang="en-US"/>
              <a:t>We </a:t>
            </a:r>
            <a:r>
              <a:rPr lang="en-US" err="1"/>
              <a:t>swithed</a:t>
            </a:r>
            <a:r>
              <a:rPr lang="en-US"/>
              <a:t> our file loading technique to read in any named columns, as to avoid the need to worry about variations in the column names. This failed part way through loading the files, and we found that 2 of the files had missing column names in cell A1</a:t>
            </a:r>
          </a:p>
          <a:p>
            <a:endParaRPr lang="en-US"/>
          </a:p>
          <a:p>
            <a:r>
              <a:rPr lang="en-US"/>
              <a:t>In total, we spent several hours writing, testing, troubleshooting, and re-writing our data files and data loading code for import, but were able to get the files loaded successfully in the end.</a:t>
            </a:r>
          </a:p>
        </p:txBody>
      </p:sp>
      <p:sp>
        <p:nvSpPr>
          <p:cNvPr id="4" name="Slide Number Placeholder 3"/>
          <p:cNvSpPr>
            <a:spLocks noGrp="1"/>
          </p:cNvSpPr>
          <p:nvPr>
            <p:ph type="sldNum" sz="quarter" idx="5"/>
          </p:nvPr>
        </p:nvSpPr>
        <p:spPr/>
        <p:txBody>
          <a:bodyPr/>
          <a:lstStyle/>
          <a:p>
            <a:fld id="{B5D721E3-2AA9-484D-A85A-323092710EFC}" type="slidenum">
              <a:rPr lang="en-US" smtClean="0"/>
              <a:t>4</a:t>
            </a:fld>
            <a:endParaRPr lang="en-US"/>
          </a:p>
        </p:txBody>
      </p:sp>
    </p:spTree>
    <p:extLst>
      <p:ext uri="{BB962C8B-B14F-4D97-AF65-F5344CB8AC3E}">
        <p14:creationId xmlns:p14="http://schemas.microsoft.com/office/powerpoint/2010/main" val="339939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a k-fold strategy during training. With this strategy we divided the training data into 5 subsets. In the first k-fold four of the subsets are used in training the model, and one is used to validate the model. In the subsequent 4 </a:t>
            </a:r>
            <a:r>
              <a:rPr lang="en-US" err="1"/>
              <a:t>kfolds</a:t>
            </a:r>
            <a:r>
              <a:rPr lang="en-US"/>
              <a:t>, the other subsets are iterated through as the validation subset.</a:t>
            </a:r>
          </a:p>
          <a:p>
            <a:br>
              <a:rPr lang="en-US"/>
            </a:br>
            <a:r>
              <a:rPr lang="en-US"/>
              <a:t>When creating each k fold subset, we chose to shuffle the data.</a:t>
            </a:r>
          </a:p>
        </p:txBody>
      </p:sp>
      <p:sp>
        <p:nvSpPr>
          <p:cNvPr id="4" name="Slide Number Placeholder 3"/>
          <p:cNvSpPr>
            <a:spLocks noGrp="1"/>
          </p:cNvSpPr>
          <p:nvPr>
            <p:ph type="sldNum" sz="quarter" idx="5"/>
          </p:nvPr>
        </p:nvSpPr>
        <p:spPr/>
        <p:txBody>
          <a:bodyPr/>
          <a:lstStyle/>
          <a:p>
            <a:fld id="{B5D721E3-2AA9-484D-A85A-323092710EFC}" type="slidenum">
              <a:rPr lang="en-US" smtClean="0"/>
              <a:t>5</a:t>
            </a:fld>
            <a:endParaRPr lang="en-US"/>
          </a:p>
        </p:txBody>
      </p:sp>
    </p:spTree>
    <p:extLst>
      <p:ext uri="{BB962C8B-B14F-4D97-AF65-F5344CB8AC3E}">
        <p14:creationId xmlns:p14="http://schemas.microsoft.com/office/powerpoint/2010/main" val="1299139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features in the dataset provided to us were strain, strain-rate, and temperature. We searched through several </a:t>
            </a:r>
            <a:r>
              <a:rPr lang="en-US" err="1"/>
              <a:t>avaible</a:t>
            </a:r>
            <a:r>
              <a:rPr lang="en-US"/>
              <a:t> sample codes for neural networks using </a:t>
            </a:r>
            <a:r>
              <a:rPr lang="en-US" err="1"/>
              <a:t>PyTorch</a:t>
            </a:r>
            <a:r>
              <a:rPr lang="en-US"/>
              <a:t>, the machine learning library that we used in class. We found that one of the same codes recommended applying a </a:t>
            </a:r>
            <a:r>
              <a:rPr lang="en-US" err="1"/>
              <a:t>polynominal</a:t>
            </a:r>
            <a:r>
              <a:rPr lang="en-US"/>
              <a:t> expansion on the input features so that we would have feature columns for strain squared, strain-rate squared, and temperature squared. We carried this practice over into our code and found that it did help improve the fits of the models. </a:t>
            </a:r>
          </a:p>
          <a:p>
            <a:endParaRPr lang="en-US"/>
          </a:p>
          <a:p>
            <a:r>
              <a:rPr lang="en-US"/>
              <a:t>We set up a simple neural network with 1 hidden layer using </a:t>
            </a:r>
            <a:r>
              <a:rPr lang="en-US" err="1"/>
              <a:t>PyTorch’s</a:t>
            </a:r>
            <a:r>
              <a:rPr lang="en-US"/>
              <a:t> Sequential class. We first applied a linear transform of the data into 20 features, then reduced it back to 1 feature so that we could predict true stress</a:t>
            </a:r>
          </a:p>
        </p:txBody>
      </p:sp>
      <p:sp>
        <p:nvSpPr>
          <p:cNvPr id="4" name="Slide Number Placeholder 3"/>
          <p:cNvSpPr>
            <a:spLocks noGrp="1"/>
          </p:cNvSpPr>
          <p:nvPr>
            <p:ph type="sldNum" sz="quarter" idx="5"/>
          </p:nvPr>
        </p:nvSpPr>
        <p:spPr/>
        <p:txBody>
          <a:bodyPr/>
          <a:lstStyle/>
          <a:p>
            <a:fld id="{B5D721E3-2AA9-484D-A85A-323092710EFC}" type="slidenum">
              <a:rPr lang="en-US" smtClean="0"/>
              <a:t>6</a:t>
            </a:fld>
            <a:endParaRPr lang="en-US"/>
          </a:p>
        </p:txBody>
      </p:sp>
    </p:spTree>
    <p:extLst>
      <p:ext uri="{BB962C8B-B14F-4D97-AF65-F5344CB8AC3E}">
        <p14:creationId xmlns:p14="http://schemas.microsoft.com/office/powerpoint/2010/main" val="2629156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test data we pulled out the 150 and 550 Celsius results. Here we see the model predictions of the naïve neural network on the 150 C data. </a:t>
            </a:r>
          </a:p>
          <a:p>
            <a:endParaRPr lang="en-US"/>
          </a:p>
          <a:p>
            <a:r>
              <a:rPr lang="en-US"/>
              <a:t>In red we have the actual curve and in blue we have the predicted curve. In this case, the predictions at lower strains match well, but at higher strains they start to deviate quickly. </a:t>
            </a:r>
          </a:p>
          <a:p>
            <a:endParaRPr lang="en-US"/>
          </a:p>
          <a:p>
            <a:r>
              <a:rPr lang="en-US"/>
              <a:t>It also has not seemed to learn the final fracture event, as seen in the red as the hook at the end of the curve. The predicted curves do not have this fractur event and instead continue on nearly linearly.</a:t>
            </a:r>
          </a:p>
          <a:p>
            <a:endParaRPr lang="en-US"/>
          </a:p>
          <a:p>
            <a:r>
              <a:rPr lang="en-US"/>
              <a:t>It is interesting to note that the results between the different strain rates do not seem to differ greatly. As the test results (in red) between the different strain rates do not differ greatly, it is probably the case that the dataset did not show a heavy dependence on strain rate. Without this dependence in the dataset, the naïve neural network was unable to discern a pattern to recreate.</a:t>
            </a:r>
          </a:p>
        </p:txBody>
      </p:sp>
      <p:sp>
        <p:nvSpPr>
          <p:cNvPr id="4" name="Slide Number Placeholder 3"/>
          <p:cNvSpPr>
            <a:spLocks noGrp="1"/>
          </p:cNvSpPr>
          <p:nvPr>
            <p:ph type="sldNum" sz="quarter" idx="5"/>
          </p:nvPr>
        </p:nvSpPr>
        <p:spPr/>
        <p:txBody>
          <a:bodyPr/>
          <a:lstStyle/>
          <a:p>
            <a:fld id="{B5D721E3-2AA9-484D-A85A-323092710EFC}" type="slidenum">
              <a:rPr lang="en-US" smtClean="0"/>
              <a:t>7</a:t>
            </a:fld>
            <a:endParaRPr lang="en-US"/>
          </a:p>
        </p:txBody>
      </p:sp>
    </p:spTree>
    <p:extLst>
      <p:ext uri="{BB962C8B-B14F-4D97-AF65-F5344CB8AC3E}">
        <p14:creationId xmlns:p14="http://schemas.microsoft.com/office/powerpoint/2010/main" val="615844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550 Celsius results. Again we have the test results in red and the predicted results in blue. I want to point out that the results at this temperature and strain rate do not differ greatly to the curves seen at the 150 Celsius temperature. This seem to point to the naïve neural network having learned a stress results primarily based on the strain results, with almost no impact from the strain rate or temperature. </a:t>
            </a:r>
          </a:p>
        </p:txBody>
      </p:sp>
      <p:sp>
        <p:nvSpPr>
          <p:cNvPr id="4" name="Slide Number Placeholder 3"/>
          <p:cNvSpPr>
            <a:spLocks noGrp="1"/>
          </p:cNvSpPr>
          <p:nvPr>
            <p:ph type="sldNum" sz="quarter" idx="5"/>
          </p:nvPr>
        </p:nvSpPr>
        <p:spPr/>
        <p:txBody>
          <a:bodyPr/>
          <a:lstStyle/>
          <a:p>
            <a:fld id="{B5D721E3-2AA9-484D-A85A-323092710EFC}" type="slidenum">
              <a:rPr lang="en-US" smtClean="0"/>
              <a:t>8</a:t>
            </a:fld>
            <a:endParaRPr lang="en-US"/>
          </a:p>
        </p:txBody>
      </p:sp>
    </p:spTree>
    <p:extLst>
      <p:ext uri="{BB962C8B-B14F-4D97-AF65-F5344CB8AC3E}">
        <p14:creationId xmlns:p14="http://schemas.microsoft.com/office/powerpoint/2010/main" val="138374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deployment, we used a displacement of x = …, where t is time. This equation was assumed because it would get a non-constant strain rate and we were interested in how the model would react to the non constant strain rate.</a:t>
            </a:r>
          </a:p>
          <a:p>
            <a:endParaRPr lang="en-US"/>
          </a:p>
          <a:p>
            <a:r>
              <a:rPr lang="en-US"/>
              <a:t>The strain is related to the displacement as the first derivative of the displacement, shown here as e =  </a:t>
            </a:r>
          </a:p>
          <a:p>
            <a:endParaRPr lang="en-US"/>
          </a:p>
          <a:p>
            <a:r>
              <a:rPr lang="en-US"/>
              <a:t>The strain rate is the second derivative of the displacement, shown here as de/dx.</a:t>
            </a:r>
          </a:p>
          <a:p>
            <a:endParaRPr lang="en-US"/>
          </a:p>
          <a:p>
            <a:r>
              <a:rPr lang="en-US"/>
              <a:t>The first plot on the right shows all the displacement, strain, and strain rate of the component over 0.5 seconds. </a:t>
            </a:r>
          </a:p>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9</a:t>
            </a:fld>
            <a:endParaRPr lang="en-US"/>
          </a:p>
        </p:txBody>
      </p:sp>
    </p:spTree>
    <p:extLst>
      <p:ext uri="{BB962C8B-B14F-4D97-AF65-F5344CB8AC3E}">
        <p14:creationId xmlns:p14="http://schemas.microsoft.com/office/powerpoint/2010/main" val="378558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model we also need a temperature. For the deployment we used 100 Celsius.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results are in</a:t>
            </a:r>
            <a:r>
              <a:rPr lang="en-US"/>
              <a:t>teresting, with a downward bend around 0.3 strain instead of an upward bend as seen in the other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It should be noted that the strain rate is not only non-constant, it is actually negative. This would correspond to a strain that starts high and then decreases as the test progresses.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resultant stress strain curve has the same value range as the other curves, with an inverted kink around 0.3. </a:t>
            </a:r>
            <a:endParaRPr lang="en-US"/>
          </a:p>
          <a:p>
            <a:endParaRPr lang="en-US"/>
          </a:p>
        </p:txBody>
      </p:sp>
      <p:sp>
        <p:nvSpPr>
          <p:cNvPr id="4" name="Slide Number Placeholder 3"/>
          <p:cNvSpPr>
            <a:spLocks noGrp="1"/>
          </p:cNvSpPr>
          <p:nvPr>
            <p:ph type="sldNum" sz="quarter" idx="5"/>
          </p:nvPr>
        </p:nvSpPr>
        <p:spPr/>
        <p:txBody>
          <a:bodyPr/>
          <a:lstStyle/>
          <a:p>
            <a:fld id="{B5D721E3-2AA9-484D-A85A-323092710EFC}" type="slidenum">
              <a:rPr lang="en-US" smtClean="0"/>
              <a:t>10</a:t>
            </a:fld>
            <a:endParaRPr lang="en-US"/>
          </a:p>
        </p:txBody>
      </p:sp>
    </p:spTree>
    <p:extLst>
      <p:ext uri="{BB962C8B-B14F-4D97-AF65-F5344CB8AC3E}">
        <p14:creationId xmlns:p14="http://schemas.microsoft.com/office/powerpoint/2010/main" val="93054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8B2A-393A-46F4-8EFF-4D60A1C29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8F32AE-F564-4F68-8C9C-2E324D292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646F1-92E1-403E-A2CF-FBAFB637947A}"/>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D6641E79-C6FA-4111-A8A4-5C0BDB782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483B3-0CB5-4561-A1F7-48215C6A4AC0}"/>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128868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1F1E-A439-4178-B922-2642397C15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3AB776-8AB7-4C57-8C0B-F8580CF7E7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F1D40-3933-4BA1-8D55-73ECD1F880C2}"/>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16392E4A-70AC-43A9-8DFB-A11A18329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DB74-E6EA-4562-87B7-5AC5A0DA69B1}"/>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156673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FE585-92CC-4408-BAAB-D161C8DF5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E1FBF-D076-4EC0-9AD6-DF9D6B588C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2A339-564A-45CE-8A36-54E98610666B}"/>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CCB698E3-2854-419F-8538-9FCEC97C1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B8D32-448F-4A77-AD30-35EAA791D731}"/>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37499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9005-76FF-42F2-AB0B-AEB89990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60FA0-C290-4FC0-9886-909B95D7D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43B28-B8D5-49D6-AA7E-E24B724473EA}"/>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2A98B7AF-C278-42E8-84B2-E5A851B51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F4F26-FF0C-4C0B-94D1-47AB3D73F0FF}"/>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2085868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8559-1CAE-4106-B72B-C44A37D210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C1BC6-C2A3-4E3F-A010-27DF05CC91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5BE66-8292-42DF-BDA0-3A85144866E4}"/>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D8C5E934-50FC-4DA0-9CD6-DD6CC1312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4BA6D-1B50-48D6-BD09-AA991845EEE7}"/>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409676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15A1-0D89-4DEC-AFF0-9249A370EB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84A79-34EA-4A8D-8489-BB064E351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D4E7EF-8213-49FB-8C0C-80FD259BC5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E3DEF-7F1D-4A21-8D26-90ED990B0DA6}"/>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6" name="Footer Placeholder 5">
            <a:extLst>
              <a:ext uri="{FF2B5EF4-FFF2-40B4-BE49-F238E27FC236}">
                <a16:creationId xmlns:a16="http://schemas.microsoft.com/office/drawing/2014/main" id="{3CAF23BA-6376-4578-BE0D-F2C6AA2BF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97AB7-4ED3-466D-8110-19A9BFE1BB4C}"/>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3856246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15D4-11C2-4FCC-B8E7-A4FAD0EF9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786D22-22AF-46A7-911F-67D86B0039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73844F-C58F-4DA0-9489-E7F6A48D6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C02357-13F4-475C-A6B5-5FD6A28772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EA1CE-7AC9-451C-9983-5A0B397A8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E08DF4-DDC0-4B52-889B-C18D55AA0C2B}"/>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8" name="Footer Placeholder 7">
            <a:extLst>
              <a:ext uri="{FF2B5EF4-FFF2-40B4-BE49-F238E27FC236}">
                <a16:creationId xmlns:a16="http://schemas.microsoft.com/office/drawing/2014/main" id="{D55AB90D-3CBE-4E9D-8763-E7D06CD1EE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24B016-F32F-41B2-B1FD-A5D0E86B34AE}"/>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54322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7F2A-2D52-4C13-A5A9-1B688C0AC9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68D52F-10EB-4E6F-9166-89A92D8A3A74}"/>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4" name="Footer Placeholder 3">
            <a:extLst>
              <a:ext uri="{FF2B5EF4-FFF2-40B4-BE49-F238E27FC236}">
                <a16:creationId xmlns:a16="http://schemas.microsoft.com/office/drawing/2014/main" id="{46F2A2E8-BF94-4D50-B26F-5BB0BE906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0D33A1-DE9E-4C3C-94D2-1B14E4F7375C}"/>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252804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E145B-35ED-4F08-9133-AB8DC030C4AF}"/>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3" name="Footer Placeholder 2">
            <a:extLst>
              <a:ext uri="{FF2B5EF4-FFF2-40B4-BE49-F238E27FC236}">
                <a16:creationId xmlns:a16="http://schemas.microsoft.com/office/drawing/2014/main" id="{56B57F32-8819-4A9F-9320-1F2B855EF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8200A-5977-44C4-BE7A-45288C5B91E3}"/>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2637594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6E1E-F46D-4A80-AF05-14234DC41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86ADDA-0807-43BB-B0C9-AC322D213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86BEB6-27BF-432A-94F5-38B92DD95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739FB-8C3A-407C-A6C3-EE4DA1A8DBB3}"/>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6" name="Footer Placeholder 5">
            <a:extLst>
              <a:ext uri="{FF2B5EF4-FFF2-40B4-BE49-F238E27FC236}">
                <a16:creationId xmlns:a16="http://schemas.microsoft.com/office/drawing/2014/main" id="{3CEF10CF-F4C5-4AC9-BF53-C1F215F41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91064-3B17-4038-A204-57869951D529}"/>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224316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61C5-9AED-4995-8203-D87B7D042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70175-586F-4F7E-84D4-7CB24908F7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D657A-85C0-4716-8E4B-14DB37D38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314E2-1EEF-44D4-808D-22BB480F0FE8}"/>
              </a:ext>
            </a:extLst>
          </p:cNvPr>
          <p:cNvSpPr>
            <a:spLocks noGrp="1"/>
          </p:cNvSpPr>
          <p:nvPr>
            <p:ph type="dt" sz="half" idx="10"/>
          </p:nvPr>
        </p:nvSpPr>
        <p:spPr/>
        <p:txBody>
          <a:bodyPr/>
          <a:lstStyle/>
          <a:p>
            <a:fld id="{3C6E24AA-917B-401B-A11D-60229F8AAE1D}" type="datetimeFigureOut">
              <a:rPr lang="en-US" smtClean="0"/>
              <a:t>4/10/2021</a:t>
            </a:fld>
            <a:endParaRPr lang="en-US"/>
          </a:p>
        </p:txBody>
      </p:sp>
      <p:sp>
        <p:nvSpPr>
          <p:cNvPr id="6" name="Footer Placeholder 5">
            <a:extLst>
              <a:ext uri="{FF2B5EF4-FFF2-40B4-BE49-F238E27FC236}">
                <a16:creationId xmlns:a16="http://schemas.microsoft.com/office/drawing/2014/main" id="{15D5BD2C-EA59-4E49-BFC5-B5506EA639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D2151-D812-47AE-8D1A-80C935359C2C}"/>
              </a:ext>
            </a:extLst>
          </p:cNvPr>
          <p:cNvSpPr>
            <a:spLocks noGrp="1"/>
          </p:cNvSpPr>
          <p:nvPr>
            <p:ph type="sldNum" sz="quarter" idx="12"/>
          </p:nvPr>
        </p:nvSpPr>
        <p:spPr/>
        <p:txBody>
          <a:bodyPr/>
          <a:lstStyle/>
          <a:p>
            <a:fld id="{BC484EF9-DDB4-460E-B924-552BEEC209E4}" type="slidenum">
              <a:rPr lang="en-US" smtClean="0"/>
              <a:t>‹#›</a:t>
            </a:fld>
            <a:endParaRPr lang="en-US"/>
          </a:p>
        </p:txBody>
      </p:sp>
    </p:spTree>
    <p:extLst>
      <p:ext uri="{BB962C8B-B14F-4D97-AF65-F5344CB8AC3E}">
        <p14:creationId xmlns:p14="http://schemas.microsoft.com/office/powerpoint/2010/main" val="4233806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75BE9-AA13-4580-B54A-04F845BC45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3A9F41-3906-4B3F-9224-244C1C31C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2D354-415A-4CBA-8BF5-3479CDF588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E24AA-917B-401B-A11D-60229F8AAE1D}" type="datetimeFigureOut">
              <a:rPr lang="en-US" smtClean="0"/>
              <a:t>4/10/2021</a:t>
            </a:fld>
            <a:endParaRPr lang="en-US"/>
          </a:p>
        </p:txBody>
      </p:sp>
      <p:sp>
        <p:nvSpPr>
          <p:cNvPr id="5" name="Footer Placeholder 4">
            <a:extLst>
              <a:ext uri="{FF2B5EF4-FFF2-40B4-BE49-F238E27FC236}">
                <a16:creationId xmlns:a16="http://schemas.microsoft.com/office/drawing/2014/main" id="{5184F89E-FA8E-4B09-BB6F-8F7A18632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1513C0-5A1B-4AF4-B7F4-8E1FB20D1D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84EF9-DDB4-460E-B924-552BEEC209E4}" type="slidenum">
              <a:rPr lang="en-US" smtClean="0"/>
              <a:t>‹#›</a:t>
            </a:fld>
            <a:endParaRPr lang="en-US"/>
          </a:p>
        </p:txBody>
      </p:sp>
    </p:spTree>
    <p:extLst>
      <p:ext uri="{BB962C8B-B14F-4D97-AF65-F5344CB8AC3E}">
        <p14:creationId xmlns:p14="http://schemas.microsoft.com/office/powerpoint/2010/main" val="364612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xml"/><Relationship Id="rId7" Type="http://schemas.openxmlformats.org/officeDocument/2006/relationships/image" Target="../media/image2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0.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kvelez-iastate/S2021_ME592.gi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hyperlink" Target="https://creativecommons.org/licenses/by-sa/3.0/"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pianshen.com/article/6956163709/" TargetMode="External"/><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D9BF-8EDB-4311-B074-24A89FD5F1D1}"/>
              </a:ext>
            </a:extLst>
          </p:cNvPr>
          <p:cNvSpPr>
            <a:spLocks noGrp="1"/>
          </p:cNvSpPr>
          <p:nvPr>
            <p:ph type="ctrTitle"/>
          </p:nvPr>
        </p:nvSpPr>
        <p:spPr/>
        <p:txBody>
          <a:bodyPr/>
          <a:lstStyle/>
          <a:p>
            <a:r>
              <a:rPr lang="en-US"/>
              <a:t>Homework 3</a:t>
            </a:r>
            <a:br>
              <a:rPr lang="en-US"/>
            </a:br>
            <a:r>
              <a:rPr lang="en-US"/>
              <a:t>Design and Manufacturing</a:t>
            </a:r>
          </a:p>
        </p:txBody>
      </p:sp>
      <p:sp>
        <p:nvSpPr>
          <p:cNvPr id="3" name="Subtitle 2">
            <a:extLst>
              <a:ext uri="{FF2B5EF4-FFF2-40B4-BE49-F238E27FC236}">
                <a16:creationId xmlns:a16="http://schemas.microsoft.com/office/drawing/2014/main" id="{CAF483DF-ED90-4A15-9A10-0199C98F645A}"/>
              </a:ext>
            </a:extLst>
          </p:cNvPr>
          <p:cNvSpPr>
            <a:spLocks noGrp="1"/>
          </p:cNvSpPr>
          <p:nvPr>
            <p:ph type="subTitle" idx="1"/>
          </p:nvPr>
        </p:nvSpPr>
        <p:spPr/>
        <p:txBody>
          <a:bodyPr/>
          <a:lstStyle/>
          <a:p>
            <a:r>
              <a:rPr lang="en-US"/>
              <a:t>Kimberly Velez</a:t>
            </a:r>
          </a:p>
          <a:p>
            <a:r>
              <a:rPr lang="en-US"/>
              <a:t>Kyle Swanton</a:t>
            </a:r>
          </a:p>
        </p:txBody>
      </p:sp>
      <p:pic>
        <p:nvPicPr>
          <p:cNvPr id="4" name="Greeting HW 3">
            <a:hlinkClick r:id="" action="ppaction://media"/>
            <a:extLst>
              <a:ext uri="{FF2B5EF4-FFF2-40B4-BE49-F238E27FC236}">
                <a16:creationId xmlns:a16="http://schemas.microsoft.com/office/drawing/2014/main" id="{32097F1F-754D-4B80-B0DB-1E0C61705E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2464" y="4564158"/>
            <a:ext cx="406400" cy="406400"/>
          </a:xfrm>
          <a:prstGeom prst="rect">
            <a:avLst/>
          </a:prstGeom>
        </p:spPr>
      </p:pic>
      <p:pic>
        <p:nvPicPr>
          <p:cNvPr id="5" name="Recording (2)">
            <a:hlinkClick r:id="" action="ppaction://media"/>
            <a:extLst>
              <a:ext uri="{FF2B5EF4-FFF2-40B4-BE49-F238E27FC236}">
                <a16:creationId xmlns:a16="http://schemas.microsoft.com/office/drawing/2014/main" id="{BE13EA54-BC48-4E88-9F25-64C0160508A4}"/>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2702464" y="5366390"/>
            <a:ext cx="487363" cy="487362"/>
          </a:xfrm>
          <a:prstGeom prst="rect">
            <a:avLst/>
          </a:prstGeom>
        </p:spPr>
      </p:pic>
    </p:spTree>
    <p:extLst>
      <p:ext uri="{BB962C8B-B14F-4D97-AF65-F5344CB8AC3E}">
        <p14:creationId xmlns:p14="http://schemas.microsoft.com/office/powerpoint/2010/main" val="120297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7" fill="hold"/>
                                        <p:tgtEl>
                                          <p:spTgt spid="4"/>
                                        </p:tgtEl>
                                      </p:cBhvr>
                                    </p:cmd>
                                  </p:childTnLst>
                                </p:cTn>
                              </p:par>
                            </p:childTnLst>
                          </p:cTn>
                        </p:par>
                        <p:par>
                          <p:cTn id="7" fill="hold">
                            <p:stCondLst>
                              <p:cond delay="3157"/>
                            </p:stCondLst>
                            <p:childTnLst>
                              <p:par>
                                <p:cTn id="8" presetID="1" presetClass="mediacall" presetSubtype="0" fill="hold" nodeType="afterEffect">
                                  <p:stCondLst>
                                    <p:cond delay="0"/>
                                  </p:stCondLst>
                                  <p:childTnLst>
                                    <p:cmd type="call" cmd="playFrom(0.0)">
                                      <p:cBhvr>
                                        <p:cTn id="9" dur="7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Naïve Neural Network: Deployment Results</a:t>
            </a:r>
          </a:p>
        </p:txBody>
      </p:sp>
      <p:sp>
        <p:nvSpPr>
          <p:cNvPr id="3" name="Content Placeholder 2">
            <a:extLst>
              <a:ext uri="{FF2B5EF4-FFF2-40B4-BE49-F238E27FC236}">
                <a16:creationId xmlns:a16="http://schemas.microsoft.com/office/drawing/2014/main" id="{8EF06748-82D9-4261-B3DD-D65ABC9EACF5}"/>
              </a:ext>
            </a:extLst>
          </p:cNvPr>
          <p:cNvSpPr>
            <a:spLocks noGrp="1"/>
          </p:cNvSpPr>
          <p:nvPr>
            <p:ph sz="half" idx="1"/>
          </p:nvPr>
        </p:nvSpPr>
        <p:spPr/>
        <p:txBody>
          <a:bodyPr/>
          <a:lstStyle/>
          <a:p>
            <a:r>
              <a:rPr lang="en-US"/>
              <a:t>Using a temperature of 100 C, we put the strain and strain rate of this deployment data into our model</a:t>
            </a:r>
          </a:p>
          <a:p>
            <a:r>
              <a:rPr lang="en-US" b="0"/>
              <a:t>The results are in</a:t>
            </a:r>
            <a:r>
              <a:rPr lang="en-US"/>
              <a:t>teresting, with a downward bend around 0.3 strain instead of an upward bend as seen in the other data</a:t>
            </a:r>
            <a:endParaRPr lang="en-US" b="0"/>
          </a:p>
          <a:p>
            <a:pPr marL="0" indent="0">
              <a:buNone/>
            </a:pPr>
            <a:endParaRPr lang="en-US"/>
          </a:p>
        </p:txBody>
      </p:sp>
      <p:pic>
        <p:nvPicPr>
          <p:cNvPr id="4" name="Picture 3">
            <a:extLst>
              <a:ext uri="{FF2B5EF4-FFF2-40B4-BE49-F238E27FC236}">
                <a16:creationId xmlns:a16="http://schemas.microsoft.com/office/drawing/2014/main" id="{79204F20-5C28-4D9F-AEA0-861E22DCA1BF}"/>
              </a:ext>
            </a:extLst>
          </p:cNvPr>
          <p:cNvPicPr>
            <a:picLocks noChangeAspect="1"/>
          </p:cNvPicPr>
          <p:nvPr/>
        </p:nvPicPr>
        <p:blipFill>
          <a:blip r:embed="rId5"/>
          <a:stretch>
            <a:fillRect/>
          </a:stretch>
        </p:blipFill>
        <p:spPr>
          <a:xfrm>
            <a:off x="7630746" y="1513088"/>
            <a:ext cx="4145747" cy="2653704"/>
          </a:xfrm>
          <a:prstGeom prst="rect">
            <a:avLst/>
          </a:prstGeom>
        </p:spPr>
      </p:pic>
      <p:pic>
        <p:nvPicPr>
          <p:cNvPr id="7" name="Picture 6">
            <a:extLst>
              <a:ext uri="{FF2B5EF4-FFF2-40B4-BE49-F238E27FC236}">
                <a16:creationId xmlns:a16="http://schemas.microsoft.com/office/drawing/2014/main" id="{D8D99077-430D-47E4-BE80-CDD38B18C7ED}"/>
              </a:ext>
            </a:extLst>
          </p:cNvPr>
          <p:cNvPicPr>
            <a:picLocks noChangeAspect="1"/>
          </p:cNvPicPr>
          <p:nvPr/>
        </p:nvPicPr>
        <p:blipFill>
          <a:blip r:embed="rId6"/>
          <a:stretch>
            <a:fillRect/>
          </a:stretch>
        </p:blipFill>
        <p:spPr>
          <a:xfrm>
            <a:off x="7728141" y="4166792"/>
            <a:ext cx="4048352" cy="2653704"/>
          </a:xfrm>
          <a:prstGeom prst="rect">
            <a:avLst/>
          </a:prstGeom>
        </p:spPr>
      </p:pic>
      <p:pic>
        <p:nvPicPr>
          <p:cNvPr id="8" name="Deployment Results 2 HW 3">
            <a:hlinkClick r:id="" action="ppaction://media"/>
            <a:extLst>
              <a:ext uri="{FF2B5EF4-FFF2-40B4-BE49-F238E27FC236}">
                <a16:creationId xmlns:a16="http://schemas.microsoft.com/office/drawing/2014/main" id="{E27E411A-ED4A-4AA2-B61E-AD1D09247C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6303" y="5905500"/>
            <a:ext cx="406400" cy="406400"/>
          </a:xfrm>
          <a:prstGeom prst="rect">
            <a:avLst/>
          </a:prstGeom>
        </p:spPr>
      </p:pic>
    </p:spTree>
    <p:extLst>
      <p:ext uri="{BB962C8B-B14F-4D97-AF65-F5344CB8AC3E}">
        <p14:creationId xmlns:p14="http://schemas.microsoft.com/office/powerpoint/2010/main" val="40817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13C9-7E4E-4977-8F20-653E599BA425}"/>
              </a:ext>
            </a:extLst>
          </p:cNvPr>
          <p:cNvSpPr>
            <a:spLocks noGrp="1"/>
          </p:cNvSpPr>
          <p:nvPr>
            <p:ph type="title"/>
          </p:nvPr>
        </p:nvSpPr>
        <p:spPr/>
        <p:txBody>
          <a:bodyPr/>
          <a:lstStyle/>
          <a:p>
            <a:r>
              <a:rPr lang="en-US"/>
              <a:t>LSTM: Setup</a:t>
            </a:r>
          </a:p>
        </p:txBody>
      </p:sp>
      <p:sp>
        <p:nvSpPr>
          <p:cNvPr id="3" name="Content Placeholder 2">
            <a:extLst>
              <a:ext uri="{FF2B5EF4-FFF2-40B4-BE49-F238E27FC236}">
                <a16:creationId xmlns:a16="http://schemas.microsoft.com/office/drawing/2014/main" id="{49283726-D2A2-4327-AF31-AAB1682F4EA9}"/>
              </a:ext>
            </a:extLst>
          </p:cNvPr>
          <p:cNvSpPr>
            <a:spLocks noGrp="1"/>
          </p:cNvSpPr>
          <p:nvPr>
            <p:ph sz="half" idx="1"/>
          </p:nvPr>
        </p:nvSpPr>
        <p:spPr>
          <a:xfrm>
            <a:off x="838200" y="1825625"/>
            <a:ext cx="10515600" cy="4351338"/>
          </a:xfrm>
        </p:spPr>
        <p:txBody>
          <a:bodyPr/>
          <a:lstStyle/>
          <a:p>
            <a:r>
              <a:rPr lang="en-US"/>
              <a:t>The strain data was reorganized to include 5 consecutive strain measurements, then the temperature, and strain rate per line:</a:t>
            </a:r>
          </a:p>
          <a:p>
            <a:pPr marL="0" indent="0" algn="ctr">
              <a:lnSpc>
                <a:spcPct val="100000"/>
              </a:lnSpc>
              <a:spcBef>
                <a:spcPts val="0"/>
              </a:spcBef>
              <a:buNone/>
            </a:pPr>
            <a:r>
              <a:rPr lang="en-US" sz="2000"/>
              <a:t>[strain 0, strain 1, strain 2, strain 3, strain 4, temperature, strain rate]</a:t>
            </a:r>
          </a:p>
          <a:p>
            <a:pPr marL="0" indent="0" algn="ctr">
              <a:lnSpc>
                <a:spcPct val="100000"/>
              </a:lnSpc>
              <a:spcBef>
                <a:spcPts val="0"/>
              </a:spcBef>
              <a:buNone/>
            </a:pPr>
            <a:r>
              <a:rPr lang="en-US" sz="2000"/>
              <a:t>[strain 1, strain 2, strain 3, strain 4, strain 5, temperature, strain rate]</a:t>
            </a:r>
          </a:p>
          <a:p>
            <a:pPr marL="0" indent="0" algn="ctr">
              <a:lnSpc>
                <a:spcPct val="100000"/>
              </a:lnSpc>
              <a:spcBef>
                <a:spcPts val="0"/>
              </a:spcBef>
              <a:buNone/>
            </a:pPr>
            <a:r>
              <a:rPr lang="en-US" sz="2000"/>
              <a:t>.</a:t>
            </a:r>
          </a:p>
          <a:p>
            <a:pPr marL="0" indent="0" algn="ctr">
              <a:lnSpc>
                <a:spcPct val="100000"/>
              </a:lnSpc>
              <a:spcBef>
                <a:spcPts val="0"/>
              </a:spcBef>
              <a:buNone/>
            </a:pPr>
            <a:r>
              <a:rPr lang="en-US" sz="2000"/>
              <a:t>.</a:t>
            </a:r>
          </a:p>
          <a:p>
            <a:pPr marL="0" indent="0" algn="ctr">
              <a:lnSpc>
                <a:spcPct val="100000"/>
              </a:lnSpc>
              <a:spcBef>
                <a:spcPts val="0"/>
              </a:spcBef>
              <a:buNone/>
            </a:pPr>
            <a:r>
              <a:rPr lang="en-US" sz="2000"/>
              <a:t>.</a:t>
            </a:r>
          </a:p>
          <a:p>
            <a:pPr marL="0" indent="0" algn="ctr">
              <a:lnSpc>
                <a:spcPct val="100000"/>
              </a:lnSpc>
              <a:spcBef>
                <a:spcPts val="0"/>
              </a:spcBef>
              <a:buNone/>
            </a:pPr>
            <a:r>
              <a:rPr lang="en-US" sz="2000"/>
              <a:t>[strain n-4, strain n-3, strain n-2, strain n-1, strain n, temperature, strain rate]</a:t>
            </a:r>
          </a:p>
          <a:p>
            <a:r>
              <a:rPr lang="en-US"/>
              <a:t>Both the input (above) and the output (stress) were normalized using </a:t>
            </a:r>
            <a:r>
              <a:rPr lang="en-US" err="1"/>
              <a:t>MinMaxScalar</a:t>
            </a:r>
            <a:endParaRPr lang="en-US"/>
          </a:p>
          <a:p>
            <a:endParaRPr lang="en-US"/>
          </a:p>
          <a:p>
            <a:pPr marL="0" indent="0" algn="ctr">
              <a:buNone/>
            </a:pPr>
            <a:endParaRPr lang="en-US"/>
          </a:p>
        </p:txBody>
      </p:sp>
      <p:pic>
        <p:nvPicPr>
          <p:cNvPr id="9" name="Picture 8">
            <a:extLst>
              <a:ext uri="{FF2B5EF4-FFF2-40B4-BE49-F238E27FC236}">
                <a16:creationId xmlns:a16="http://schemas.microsoft.com/office/drawing/2014/main" id="{A78D38A9-21BD-4080-9487-D64EED4F085D}"/>
              </a:ext>
            </a:extLst>
          </p:cNvPr>
          <p:cNvPicPr>
            <a:picLocks noChangeAspect="1"/>
          </p:cNvPicPr>
          <p:nvPr/>
        </p:nvPicPr>
        <p:blipFill>
          <a:blip r:embed="rId5"/>
          <a:stretch>
            <a:fillRect/>
          </a:stretch>
        </p:blipFill>
        <p:spPr>
          <a:xfrm>
            <a:off x="2943165" y="5756268"/>
            <a:ext cx="6795200" cy="736607"/>
          </a:xfrm>
          <a:prstGeom prst="rect">
            <a:avLst/>
          </a:prstGeom>
        </p:spPr>
      </p:pic>
      <p:pic>
        <p:nvPicPr>
          <p:cNvPr id="11" name="LSTM Setup">
            <a:hlinkClick r:id="" action="ppaction://media"/>
            <a:extLst>
              <a:ext uri="{FF2B5EF4-FFF2-40B4-BE49-F238E27FC236}">
                <a16:creationId xmlns:a16="http://schemas.microsoft.com/office/drawing/2014/main" id="{F5BF9D23-D5D6-4A7A-A0E4-34D8DB7444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85525" y="6143625"/>
            <a:ext cx="406400" cy="406400"/>
          </a:xfrm>
          <a:prstGeom prst="rect">
            <a:avLst/>
          </a:prstGeom>
        </p:spPr>
      </p:pic>
    </p:spTree>
    <p:extLst>
      <p:ext uri="{BB962C8B-B14F-4D97-AF65-F5344CB8AC3E}">
        <p14:creationId xmlns:p14="http://schemas.microsoft.com/office/powerpoint/2010/main" val="139976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13C9-7E4E-4977-8F20-653E599BA425}"/>
              </a:ext>
            </a:extLst>
          </p:cNvPr>
          <p:cNvSpPr>
            <a:spLocks noGrp="1"/>
          </p:cNvSpPr>
          <p:nvPr>
            <p:ph type="title"/>
          </p:nvPr>
        </p:nvSpPr>
        <p:spPr/>
        <p:txBody>
          <a:bodyPr/>
          <a:lstStyle/>
          <a:p>
            <a:r>
              <a:rPr lang="en-US"/>
              <a:t>LSTM: Neural Network</a:t>
            </a:r>
          </a:p>
        </p:txBody>
      </p:sp>
      <p:sp>
        <p:nvSpPr>
          <p:cNvPr id="3" name="Content Placeholder 2">
            <a:extLst>
              <a:ext uri="{FF2B5EF4-FFF2-40B4-BE49-F238E27FC236}">
                <a16:creationId xmlns:a16="http://schemas.microsoft.com/office/drawing/2014/main" id="{49283726-D2A2-4327-AF31-AAB1682F4EA9}"/>
              </a:ext>
            </a:extLst>
          </p:cNvPr>
          <p:cNvSpPr>
            <a:spLocks noGrp="1"/>
          </p:cNvSpPr>
          <p:nvPr>
            <p:ph sz="half" idx="1"/>
          </p:nvPr>
        </p:nvSpPr>
        <p:spPr>
          <a:xfrm>
            <a:off x="838200" y="1825625"/>
            <a:ext cx="10515600" cy="1181100"/>
          </a:xfrm>
        </p:spPr>
        <p:txBody>
          <a:bodyPr>
            <a:normAutofit fontScale="85000" lnSpcReduction="20000"/>
          </a:bodyPr>
          <a:lstStyle/>
          <a:p>
            <a:r>
              <a:rPr lang="en-US"/>
              <a:t>We used a LSTM module from </a:t>
            </a:r>
            <a:r>
              <a:rPr lang="en-US" err="1"/>
              <a:t>PyTorch</a:t>
            </a:r>
            <a:r>
              <a:rPr lang="en-US"/>
              <a:t>, with a hidden layer size of 100</a:t>
            </a:r>
          </a:p>
          <a:p>
            <a:r>
              <a:rPr lang="en-US"/>
              <a:t>We chose MSE as our loss function and Adams as our optimizer</a:t>
            </a:r>
          </a:p>
          <a:p>
            <a:r>
              <a:rPr lang="en-US"/>
              <a:t>For the k-fold we decided not to shuffle the data, and this produced better results</a:t>
            </a:r>
          </a:p>
        </p:txBody>
      </p:sp>
      <p:pic>
        <p:nvPicPr>
          <p:cNvPr id="4" name="Picture 3">
            <a:extLst>
              <a:ext uri="{FF2B5EF4-FFF2-40B4-BE49-F238E27FC236}">
                <a16:creationId xmlns:a16="http://schemas.microsoft.com/office/drawing/2014/main" id="{56DE92BF-24AB-4A18-B241-F1E5DF2EFF4E}"/>
              </a:ext>
            </a:extLst>
          </p:cNvPr>
          <p:cNvPicPr>
            <a:picLocks noChangeAspect="1"/>
          </p:cNvPicPr>
          <p:nvPr/>
        </p:nvPicPr>
        <p:blipFill>
          <a:blip r:embed="rId5"/>
          <a:stretch>
            <a:fillRect/>
          </a:stretch>
        </p:blipFill>
        <p:spPr>
          <a:xfrm>
            <a:off x="401534" y="3305124"/>
            <a:ext cx="8316760" cy="3187751"/>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0F90EF2B-0544-4B2B-AE81-779C445EB9CE}"/>
              </a:ext>
            </a:extLst>
          </p:cNvPr>
          <p:cNvPicPr>
            <a:picLocks noChangeAspect="1"/>
          </p:cNvPicPr>
          <p:nvPr/>
        </p:nvPicPr>
        <p:blipFill>
          <a:blip r:embed="rId6"/>
          <a:stretch>
            <a:fillRect/>
          </a:stretch>
        </p:blipFill>
        <p:spPr>
          <a:xfrm>
            <a:off x="6096000" y="4327519"/>
            <a:ext cx="5626611" cy="844562"/>
          </a:xfrm>
          <a:prstGeom prst="rect">
            <a:avLst/>
          </a:prstGeom>
          <a:ln>
            <a:solidFill>
              <a:schemeClr val="bg1">
                <a:lumMod val="50000"/>
              </a:schemeClr>
            </a:solidFill>
          </a:ln>
        </p:spPr>
      </p:pic>
      <p:pic>
        <p:nvPicPr>
          <p:cNvPr id="6" name="LSTM Neural Network">
            <a:hlinkClick r:id="" action="ppaction://media"/>
            <a:extLst>
              <a:ext uri="{FF2B5EF4-FFF2-40B4-BE49-F238E27FC236}">
                <a16:creationId xmlns:a16="http://schemas.microsoft.com/office/drawing/2014/main" id="{D03373FB-991D-43DB-B87E-770C6E3516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83825" y="6181725"/>
            <a:ext cx="406400" cy="406400"/>
          </a:xfrm>
          <a:prstGeom prst="rect">
            <a:avLst/>
          </a:prstGeom>
        </p:spPr>
      </p:pic>
    </p:spTree>
    <p:extLst>
      <p:ext uri="{BB962C8B-B14F-4D97-AF65-F5344CB8AC3E}">
        <p14:creationId xmlns:p14="http://schemas.microsoft.com/office/powerpoint/2010/main" val="39726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LSTM: 150 C Results</a:t>
            </a:r>
          </a:p>
        </p:txBody>
      </p:sp>
      <p:sp>
        <p:nvSpPr>
          <p:cNvPr id="9" name="Content Placeholder 2">
            <a:extLst>
              <a:ext uri="{FF2B5EF4-FFF2-40B4-BE49-F238E27FC236}">
                <a16:creationId xmlns:a16="http://schemas.microsoft.com/office/drawing/2014/main" id="{644ED84B-1934-4946-845C-9B2263BD1532}"/>
              </a:ext>
            </a:extLst>
          </p:cNvPr>
          <p:cNvSpPr>
            <a:spLocks noGrp="1"/>
          </p:cNvSpPr>
          <p:nvPr>
            <p:ph sz="half" idx="1"/>
          </p:nvPr>
        </p:nvSpPr>
        <p:spPr>
          <a:xfrm>
            <a:off x="838200" y="1825625"/>
            <a:ext cx="3759793" cy="4351338"/>
          </a:xfrm>
        </p:spPr>
        <p:txBody>
          <a:bodyPr>
            <a:normAutofit fontScale="77500" lnSpcReduction="20000"/>
          </a:bodyPr>
          <a:lstStyle/>
          <a:p>
            <a:r>
              <a:rPr lang="en-US"/>
              <a:t>The LSTM seems to have had a difficult time learning the low strain values</a:t>
            </a:r>
          </a:p>
          <a:p>
            <a:r>
              <a:rPr lang="en-US"/>
              <a:t>The datasets conflict significantly in the lower region, which shows up here with obvious instability</a:t>
            </a:r>
          </a:p>
          <a:p>
            <a:r>
              <a:rPr lang="en-US"/>
              <a:t>The LSTM seems to have learned that the end of the test will show a sharp decrease</a:t>
            </a:r>
          </a:p>
          <a:p>
            <a:r>
              <a:rPr lang="en-US"/>
              <a:t>Overall trends are interesting here, though the exact predictions do not track well</a:t>
            </a:r>
          </a:p>
        </p:txBody>
      </p:sp>
      <p:pic>
        <p:nvPicPr>
          <p:cNvPr id="3" name="Picture 2">
            <a:extLst>
              <a:ext uri="{FF2B5EF4-FFF2-40B4-BE49-F238E27FC236}">
                <a16:creationId xmlns:a16="http://schemas.microsoft.com/office/drawing/2014/main" id="{B4DC595E-46BA-4DC9-A68E-D5B83A673B79}"/>
              </a:ext>
            </a:extLst>
          </p:cNvPr>
          <p:cNvPicPr>
            <a:picLocks noChangeAspect="1"/>
          </p:cNvPicPr>
          <p:nvPr/>
        </p:nvPicPr>
        <p:blipFill>
          <a:blip r:embed="rId5"/>
          <a:stretch>
            <a:fillRect/>
          </a:stretch>
        </p:blipFill>
        <p:spPr>
          <a:xfrm>
            <a:off x="4941413" y="1424736"/>
            <a:ext cx="3571829" cy="2444796"/>
          </a:xfrm>
          <a:prstGeom prst="rect">
            <a:avLst/>
          </a:prstGeom>
        </p:spPr>
      </p:pic>
      <p:pic>
        <p:nvPicPr>
          <p:cNvPr id="4" name="Picture 3">
            <a:extLst>
              <a:ext uri="{FF2B5EF4-FFF2-40B4-BE49-F238E27FC236}">
                <a16:creationId xmlns:a16="http://schemas.microsoft.com/office/drawing/2014/main" id="{62C3FA30-2B9A-45C8-8884-DE1D8F14712B}"/>
              </a:ext>
            </a:extLst>
          </p:cNvPr>
          <p:cNvPicPr>
            <a:picLocks noChangeAspect="1"/>
          </p:cNvPicPr>
          <p:nvPr/>
        </p:nvPicPr>
        <p:blipFill>
          <a:blip r:embed="rId6"/>
          <a:stretch>
            <a:fillRect/>
          </a:stretch>
        </p:blipFill>
        <p:spPr>
          <a:xfrm>
            <a:off x="8574900" y="1424736"/>
            <a:ext cx="3555284" cy="2444796"/>
          </a:xfrm>
          <a:prstGeom prst="rect">
            <a:avLst/>
          </a:prstGeom>
        </p:spPr>
      </p:pic>
      <p:pic>
        <p:nvPicPr>
          <p:cNvPr id="11" name="Picture 10">
            <a:extLst>
              <a:ext uri="{FF2B5EF4-FFF2-40B4-BE49-F238E27FC236}">
                <a16:creationId xmlns:a16="http://schemas.microsoft.com/office/drawing/2014/main" id="{2293B887-B5EB-4771-B348-F7577E21F04B}"/>
              </a:ext>
            </a:extLst>
          </p:cNvPr>
          <p:cNvPicPr>
            <a:picLocks noChangeAspect="1"/>
          </p:cNvPicPr>
          <p:nvPr/>
        </p:nvPicPr>
        <p:blipFill>
          <a:blip r:embed="rId7"/>
          <a:stretch>
            <a:fillRect/>
          </a:stretch>
        </p:blipFill>
        <p:spPr>
          <a:xfrm>
            <a:off x="4954805" y="4060780"/>
            <a:ext cx="3558437" cy="2444795"/>
          </a:xfrm>
          <a:prstGeom prst="rect">
            <a:avLst/>
          </a:prstGeom>
        </p:spPr>
      </p:pic>
      <p:pic>
        <p:nvPicPr>
          <p:cNvPr id="12" name="Picture 11">
            <a:extLst>
              <a:ext uri="{FF2B5EF4-FFF2-40B4-BE49-F238E27FC236}">
                <a16:creationId xmlns:a16="http://schemas.microsoft.com/office/drawing/2014/main" id="{3503E31A-6593-438C-AF27-6FAEE72FC82F}"/>
              </a:ext>
            </a:extLst>
          </p:cNvPr>
          <p:cNvPicPr>
            <a:picLocks noChangeAspect="1"/>
          </p:cNvPicPr>
          <p:nvPr/>
        </p:nvPicPr>
        <p:blipFill>
          <a:blip r:embed="rId8"/>
          <a:stretch>
            <a:fillRect/>
          </a:stretch>
        </p:blipFill>
        <p:spPr>
          <a:xfrm>
            <a:off x="8654252" y="4060780"/>
            <a:ext cx="3475932" cy="2444795"/>
          </a:xfrm>
          <a:prstGeom prst="rect">
            <a:avLst/>
          </a:prstGeom>
        </p:spPr>
      </p:pic>
      <p:pic>
        <p:nvPicPr>
          <p:cNvPr id="13" name="LSTM 150Results">
            <a:hlinkClick r:id="" action="ppaction://media"/>
            <a:extLst>
              <a:ext uri="{FF2B5EF4-FFF2-40B4-BE49-F238E27FC236}">
                <a16:creationId xmlns:a16="http://schemas.microsoft.com/office/drawing/2014/main" id="{5B91E3FC-C468-4400-9906-438C93B2D3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95325" y="6156325"/>
            <a:ext cx="406400" cy="406400"/>
          </a:xfrm>
          <a:prstGeom prst="rect">
            <a:avLst/>
          </a:prstGeom>
        </p:spPr>
      </p:pic>
    </p:spTree>
    <p:extLst>
      <p:ext uri="{BB962C8B-B14F-4D97-AF65-F5344CB8AC3E}">
        <p14:creationId xmlns:p14="http://schemas.microsoft.com/office/powerpoint/2010/main" val="8628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2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LSTM: 550C Results</a:t>
            </a:r>
          </a:p>
        </p:txBody>
      </p:sp>
      <p:sp>
        <p:nvSpPr>
          <p:cNvPr id="8" name="Content Placeholder 2">
            <a:extLst>
              <a:ext uri="{FF2B5EF4-FFF2-40B4-BE49-F238E27FC236}">
                <a16:creationId xmlns:a16="http://schemas.microsoft.com/office/drawing/2014/main" id="{F97ADEF9-635A-4944-85BC-C48E323F17AC}"/>
              </a:ext>
            </a:extLst>
          </p:cNvPr>
          <p:cNvSpPr>
            <a:spLocks noGrp="1"/>
          </p:cNvSpPr>
          <p:nvPr>
            <p:ph sz="half" idx="1"/>
          </p:nvPr>
        </p:nvSpPr>
        <p:spPr>
          <a:xfrm>
            <a:off x="838200" y="1825625"/>
            <a:ext cx="4074301" cy="4351338"/>
          </a:xfrm>
        </p:spPr>
        <p:txBody>
          <a:bodyPr>
            <a:normAutofit/>
          </a:bodyPr>
          <a:lstStyle/>
          <a:p>
            <a:r>
              <a:rPr lang="en-US"/>
              <a:t>As compared with the naïve neural network, the LSTM did a much better job predicting for the 0.0001 and 550C in the low strain regions</a:t>
            </a:r>
          </a:p>
          <a:p>
            <a:endParaRPr lang="en-US"/>
          </a:p>
        </p:txBody>
      </p:sp>
      <p:pic>
        <p:nvPicPr>
          <p:cNvPr id="3" name="Picture 2">
            <a:extLst>
              <a:ext uri="{FF2B5EF4-FFF2-40B4-BE49-F238E27FC236}">
                <a16:creationId xmlns:a16="http://schemas.microsoft.com/office/drawing/2014/main" id="{CF64F867-D6E6-46FB-89DB-B6561230DC9D}"/>
              </a:ext>
            </a:extLst>
          </p:cNvPr>
          <p:cNvPicPr>
            <a:picLocks noChangeAspect="1"/>
          </p:cNvPicPr>
          <p:nvPr/>
        </p:nvPicPr>
        <p:blipFill>
          <a:blip r:embed="rId5"/>
          <a:stretch>
            <a:fillRect/>
          </a:stretch>
        </p:blipFill>
        <p:spPr>
          <a:xfrm>
            <a:off x="4999108" y="1292181"/>
            <a:ext cx="3587817" cy="2447844"/>
          </a:xfrm>
          <a:prstGeom prst="rect">
            <a:avLst/>
          </a:prstGeom>
        </p:spPr>
      </p:pic>
      <p:pic>
        <p:nvPicPr>
          <p:cNvPr id="4" name="Picture 3">
            <a:extLst>
              <a:ext uri="{FF2B5EF4-FFF2-40B4-BE49-F238E27FC236}">
                <a16:creationId xmlns:a16="http://schemas.microsoft.com/office/drawing/2014/main" id="{9F108B67-95D8-4753-B8C4-39FC1F8684D4}"/>
              </a:ext>
            </a:extLst>
          </p:cNvPr>
          <p:cNvPicPr>
            <a:picLocks noChangeAspect="1"/>
          </p:cNvPicPr>
          <p:nvPr/>
        </p:nvPicPr>
        <p:blipFill>
          <a:blip r:embed="rId6"/>
          <a:stretch>
            <a:fillRect/>
          </a:stretch>
        </p:blipFill>
        <p:spPr>
          <a:xfrm>
            <a:off x="8489883" y="1292181"/>
            <a:ext cx="3600813" cy="2447843"/>
          </a:xfrm>
          <a:prstGeom prst="rect">
            <a:avLst/>
          </a:prstGeom>
        </p:spPr>
      </p:pic>
      <p:pic>
        <p:nvPicPr>
          <p:cNvPr id="10" name="Picture 9">
            <a:extLst>
              <a:ext uri="{FF2B5EF4-FFF2-40B4-BE49-F238E27FC236}">
                <a16:creationId xmlns:a16="http://schemas.microsoft.com/office/drawing/2014/main" id="{4CA81693-BDD0-4389-AD10-AFC4744956DA}"/>
              </a:ext>
            </a:extLst>
          </p:cNvPr>
          <p:cNvPicPr>
            <a:picLocks noChangeAspect="1"/>
          </p:cNvPicPr>
          <p:nvPr/>
        </p:nvPicPr>
        <p:blipFill>
          <a:blip r:embed="rId7"/>
          <a:stretch>
            <a:fillRect/>
          </a:stretch>
        </p:blipFill>
        <p:spPr>
          <a:xfrm>
            <a:off x="6721997" y="4001294"/>
            <a:ext cx="3535772" cy="2447842"/>
          </a:xfrm>
          <a:prstGeom prst="rect">
            <a:avLst/>
          </a:prstGeom>
        </p:spPr>
      </p:pic>
      <p:pic>
        <p:nvPicPr>
          <p:cNvPr id="11" name="LSTM 550C">
            <a:hlinkClick r:id="" action="ppaction://media"/>
            <a:extLst>
              <a:ext uri="{FF2B5EF4-FFF2-40B4-BE49-F238E27FC236}">
                <a16:creationId xmlns:a16="http://schemas.microsoft.com/office/drawing/2014/main" id="{55ECA1F1-0257-49DE-BE99-4C37615C0A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9125" y="6080125"/>
            <a:ext cx="406400" cy="406400"/>
          </a:xfrm>
          <a:prstGeom prst="rect">
            <a:avLst/>
          </a:prstGeom>
        </p:spPr>
      </p:pic>
    </p:spTree>
    <p:extLst>
      <p:ext uri="{BB962C8B-B14F-4D97-AF65-F5344CB8AC3E}">
        <p14:creationId xmlns:p14="http://schemas.microsoft.com/office/powerpoint/2010/main" val="86600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9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LSTM: Deployment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F06748-82D9-4261-B3DD-D65ABC9EACF5}"/>
                  </a:ext>
                </a:extLst>
              </p:cNvPr>
              <p:cNvSpPr>
                <a:spLocks noGrp="1"/>
              </p:cNvSpPr>
              <p:nvPr>
                <p:ph sz="half" idx="1"/>
              </p:nvPr>
            </p:nvSpPr>
            <p:spPr/>
            <p:txBody>
              <a:bodyPr/>
              <a:lstStyle/>
              <a:p>
                <a:r>
                  <a:rPr lang="en-US"/>
                  <a:t>For the deployment, we used a displacement of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b="0"/>
              </a:p>
              <a:p>
                <a:r>
                  <a:rPr lang="en-US"/>
                  <a:t>The relationship to strain is to take the derivative: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oMath>
                  </m:oMathPara>
                </a14:m>
                <a:endParaRPr lang="en-US" b="0"/>
              </a:p>
              <a:p>
                <a:r>
                  <a:rPr lang="en-US"/>
                  <a:t>And the strain rate is the second derivative: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𝜖</m:t>
                          </m:r>
                        </m:num>
                        <m:den>
                          <m:r>
                            <a:rPr lang="en-US" b="0" i="1" smtClean="0">
                              <a:latin typeface="Cambria Math" panose="02040503050406030204" pitchFamily="18" charset="0"/>
                            </a:rPr>
                            <m:t>𝑑𝑥</m:t>
                          </m:r>
                        </m:den>
                      </m:f>
                      <m:r>
                        <a:rPr lang="en-US" b="0" i="1" smtClean="0">
                          <a:latin typeface="Cambria Math" panose="02040503050406030204" pitchFamily="18" charset="0"/>
                        </a:rPr>
                        <m:t>=6</m:t>
                      </m:r>
                      <m:r>
                        <a:rPr lang="en-US" b="0" i="1" smtClean="0">
                          <a:latin typeface="Cambria Math" panose="02040503050406030204" pitchFamily="18" charset="0"/>
                        </a:rPr>
                        <m:t>𝑡</m:t>
                      </m:r>
                      <m:r>
                        <a:rPr lang="en-US" b="0" i="1" smtClean="0">
                          <a:latin typeface="Cambria Math" panose="02040503050406030204" pitchFamily="18" charset="0"/>
                        </a:rPr>
                        <m:t>−4</m:t>
                      </m:r>
                    </m:oMath>
                  </m:oMathPara>
                </a14:m>
                <a:endParaRPr lang="en-US" b="0"/>
              </a:p>
              <a:p>
                <a:pPr marL="0" indent="0">
                  <a:buNone/>
                </a:pPr>
                <a:endParaRPr lang="en-US"/>
              </a:p>
            </p:txBody>
          </p:sp>
        </mc:Choice>
        <mc:Fallback>
          <p:sp>
            <p:nvSpPr>
              <p:cNvPr id="3" name="Content Placeholder 2">
                <a:extLst>
                  <a:ext uri="{FF2B5EF4-FFF2-40B4-BE49-F238E27FC236}">
                    <a16:creationId xmlns:a16="http://schemas.microsoft.com/office/drawing/2014/main" id="{8EF06748-82D9-4261-B3DD-D65ABC9EACF5}"/>
                  </a:ext>
                </a:extLst>
              </p:cNvPr>
              <p:cNvSpPr>
                <a:spLocks noGrp="1" noRot="1" noChangeAspect="1" noMove="1" noResize="1" noEditPoints="1" noAdjustHandles="1" noChangeArrowheads="1" noChangeShapeType="1" noTextEdit="1"/>
              </p:cNvSpPr>
              <p:nvPr>
                <p:ph sz="half" idx="1"/>
              </p:nvPr>
            </p:nvSpPr>
            <p:spPr>
              <a:blipFill>
                <a:blip r:embed="rId5"/>
                <a:stretch>
                  <a:fillRect l="-2118" t="-2241" r="-18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F190AF8-52A8-4E12-BE2A-CC8056877E50}"/>
              </a:ext>
            </a:extLst>
          </p:cNvPr>
          <p:cNvPicPr>
            <a:picLocks noChangeAspect="1"/>
          </p:cNvPicPr>
          <p:nvPr/>
        </p:nvPicPr>
        <p:blipFill>
          <a:blip r:embed="rId6"/>
          <a:stretch>
            <a:fillRect/>
          </a:stretch>
        </p:blipFill>
        <p:spPr>
          <a:xfrm>
            <a:off x="7630746" y="1513088"/>
            <a:ext cx="4145747" cy="2653704"/>
          </a:xfrm>
          <a:prstGeom prst="rect">
            <a:avLst/>
          </a:prstGeom>
        </p:spPr>
      </p:pic>
      <p:pic>
        <p:nvPicPr>
          <p:cNvPr id="4" name="Picture 3">
            <a:extLst>
              <a:ext uri="{FF2B5EF4-FFF2-40B4-BE49-F238E27FC236}">
                <a16:creationId xmlns:a16="http://schemas.microsoft.com/office/drawing/2014/main" id="{94EDC965-4E0E-4972-ABDA-6C049982CBEF}"/>
              </a:ext>
            </a:extLst>
          </p:cNvPr>
          <p:cNvPicPr>
            <a:picLocks noChangeAspect="1"/>
          </p:cNvPicPr>
          <p:nvPr/>
        </p:nvPicPr>
        <p:blipFill>
          <a:blip r:embed="rId7"/>
          <a:stretch>
            <a:fillRect/>
          </a:stretch>
        </p:blipFill>
        <p:spPr>
          <a:xfrm>
            <a:off x="7809424" y="4204296"/>
            <a:ext cx="3788390" cy="2653704"/>
          </a:xfrm>
          <a:prstGeom prst="rect">
            <a:avLst/>
          </a:prstGeom>
        </p:spPr>
      </p:pic>
      <p:pic>
        <p:nvPicPr>
          <p:cNvPr id="5" name="LSTM Deployment">
            <a:hlinkClick r:id="" action="ppaction://media"/>
            <a:extLst>
              <a:ext uri="{FF2B5EF4-FFF2-40B4-BE49-F238E27FC236}">
                <a16:creationId xmlns:a16="http://schemas.microsoft.com/office/drawing/2014/main" id="{2C89DEDB-542D-4A44-90BD-85575969600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69925" y="6118225"/>
            <a:ext cx="406400" cy="406400"/>
          </a:xfrm>
          <a:prstGeom prst="rect">
            <a:avLst/>
          </a:prstGeom>
        </p:spPr>
      </p:pic>
    </p:spTree>
    <p:extLst>
      <p:ext uri="{BB962C8B-B14F-4D97-AF65-F5344CB8AC3E}">
        <p14:creationId xmlns:p14="http://schemas.microsoft.com/office/powerpoint/2010/main" val="28942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LSTM: Deployment Results</a:t>
            </a:r>
          </a:p>
        </p:txBody>
      </p:sp>
      <p:sp>
        <p:nvSpPr>
          <p:cNvPr id="3" name="Content Placeholder 2">
            <a:extLst>
              <a:ext uri="{FF2B5EF4-FFF2-40B4-BE49-F238E27FC236}">
                <a16:creationId xmlns:a16="http://schemas.microsoft.com/office/drawing/2014/main" id="{8EF06748-82D9-4261-B3DD-D65ABC9EACF5}"/>
              </a:ext>
            </a:extLst>
          </p:cNvPr>
          <p:cNvSpPr>
            <a:spLocks noGrp="1"/>
          </p:cNvSpPr>
          <p:nvPr>
            <p:ph sz="half" idx="1"/>
          </p:nvPr>
        </p:nvSpPr>
        <p:spPr/>
        <p:txBody>
          <a:bodyPr/>
          <a:lstStyle/>
          <a:p>
            <a:r>
              <a:rPr lang="en-US"/>
              <a:t>Using a temperature of 100 C, we put the strain and strain rate of this deployment data into our model</a:t>
            </a:r>
          </a:p>
          <a:p>
            <a:r>
              <a:rPr lang="en-US"/>
              <a:t>The LSTM give a very different result for this input, as compared to the naïve neural network that gave essentially the same result as for the other tests</a:t>
            </a:r>
            <a:endParaRPr lang="en-US" b="0"/>
          </a:p>
          <a:p>
            <a:pPr marL="0" indent="0">
              <a:buNone/>
            </a:pPr>
            <a:endParaRPr lang="en-US"/>
          </a:p>
        </p:txBody>
      </p:sp>
      <p:pic>
        <p:nvPicPr>
          <p:cNvPr id="7" name="Picture 6">
            <a:extLst>
              <a:ext uri="{FF2B5EF4-FFF2-40B4-BE49-F238E27FC236}">
                <a16:creationId xmlns:a16="http://schemas.microsoft.com/office/drawing/2014/main" id="{3F190AF8-52A8-4E12-BE2A-CC8056877E50}"/>
              </a:ext>
            </a:extLst>
          </p:cNvPr>
          <p:cNvPicPr>
            <a:picLocks noChangeAspect="1"/>
          </p:cNvPicPr>
          <p:nvPr/>
        </p:nvPicPr>
        <p:blipFill>
          <a:blip r:embed="rId5"/>
          <a:stretch>
            <a:fillRect/>
          </a:stretch>
        </p:blipFill>
        <p:spPr>
          <a:xfrm>
            <a:off x="7630746" y="1513088"/>
            <a:ext cx="4145747" cy="2653704"/>
          </a:xfrm>
          <a:prstGeom prst="rect">
            <a:avLst/>
          </a:prstGeom>
        </p:spPr>
      </p:pic>
      <p:pic>
        <p:nvPicPr>
          <p:cNvPr id="4" name="Picture 3">
            <a:extLst>
              <a:ext uri="{FF2B5EF4-FFF2-40B4-BE49-F238E27FC236}">
                <a16:creationId xmlns:a16="http://schemas.microsoft.com/office/drawing/2014/main" id="{94EDC965-4E0E-4972-ABDA-6C049982CBEF}"/>
              </a:ext>
            </a:extLst>
          </p:cNvPr>
          <p:cNvPicPr>
            <a:picLocks noChangeAspect="1"/>
          </p:cNvPicPr>
          <p:nvPr/>
        </p:nvPicPr>
        <p:blipFill>
          <a:blip r:embed="rId6"/>
          <a:stretch>
            <a:fillRect/>
          </a:stretch>
        </p:blipFill>
        <p:spPr>
          <a:xfrm>
            <a:off x="7809424" y="4204296"/>
            <a:ext cx="3788390" cy="2653704"/>
          </a:xfrm>
          <a:prstGeom prst="rect">
            <a:avLst/>
          </a:prstGeom>
        </p:spPr>
      </p:pic>
      <p:pic>
        <p:nvPicPr>
          <p:cNvPr id="5" name="LSTM Deployment 2">
            <a:hlinkClick r:id="" action="ppaction://media"/>
            <a:extLst>
              <a:ext uri="{FF2B5EF4-FFF2-40B4-BE49-F238E27FC236}">
                <a16:creationId xmlns:a16="http://schemas.microsoft.com/office/drawing/2014/main" id="{7123F7FE-931F-4F02-A8BA-A1E848359A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5625" y="6181725"/>
            <a:ext cx="406400" cy="406400"/>
          </a:xfrm>
          <a:prstGeom prst="rect">
            <a:avLst/>
          </a:prstGeom>
        </p:spPr>
      </p:pic>
    </p:spTree>
    <p:extLst>
      <p:ext uri="{BB962C8B-B14F-4D97-AF65-F5344CB8AC3E}">
        <p14:creationId xmlns:p14="http://schemas.microsoft.com/office/powerpoint/2010/main" val="168368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13C9-7E4E-4977-8F20-653E599BA425}"/>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49283726-D2A2-4327-AF31-AAB1682F4EA9}"/>
              </a:ext>
            </a:extLst>
          </p:cNvPr>
          <p:cNvSpPr>
            <a:spLocks noGrp="1"/>
          </p:cNvSpPr>
          <p:nvPr>
            <p:ph sz="half" idx="1"/>
          </p:nvPr>
        </p:nvSpPr>
        <p:spPr/>
        <p:txBody>
          <a:bodyPr/>
          <a:lstStyle/>
          <a:p>
            <a:pPr marL="0" indent="0">
              <a:buNone/>
            </a:pPr>
            <a:r>
              <a:rPr lang="en-US"/>
              <a:t>Naive Neural Network</a:t>
            </a:r>
          </a:p>
          <a:p>
            <a:r>
              <a:rPr lang="en-US"/>
              <a:t>Vary the number of features in intermediate layer</a:t>
            </a:r>
          </a:p>
          <a:p>
            <a:r>
              <a:rPr lang="en-US"/>
              <a:t>Increase the number of layers</a:t>
            </a:r>
          </a:p>
          <a:p>
            <a:r>
              <a:rPr lang="en-US"/>
              <a:t>Reduce the number of data points</a:t>
            </a:r>
          </a:p>
        </p:txBody>
      </p:sp>
      <p:sp>
        <p:nvSpPr>
          <p:cNvPr id="4" name="Content Placeholder 3">
            <a:extLst>
              <a:ext uri="{FF2B5EF4-FFF2-40B4-BE49-F238E27FC236}">
                <a16:creationId xmlns:a16="http://schemas.microsoft.com/office/drawing/2014/main" id="{5E190AEF-B43D-400D-A1E3-38516577BE7F}"/>
              </a:ext>
            </a:extLst>
          </p:cNvPr>
          <p:cNvSpPr>
            <a:spLocks noGrp="1"/>
          </p:cNvSpPr>
          <p:nvPr>
            <p:ph sz="half" idx="2"/>
          </p:nvPr>
        </p:nvSpPr>
        <p:spPr/>
        <p:txBody>
          <a:bodyPr/>
          <a:lstStyle/>
          <a:p>
            <a:pPr marL="0" indent="0">
              <a:buNone/>
            </a:pPr>
            <a:r>
              <a:rPr lang="en-US"/>
              <a:t>LSTM Neural Network</a:t>
            </a:r>
          </a:p>
          <a:p>
            <a:r>
              <a:rPr lang="en-US"/>
              <a:t>More investigation into the contribution of each parameter</a:t>
            </a:r>
          </a:p>
          <a:p>
            <a:r>
              <a:rPr lang="en-US"/>
              <a:t>Vary the size of the hidden layer</a:t>
            </a:r>
          </a:p>
        </p:txBody>
      </p:sp>
      <p:pic>
        <p:nvPicPr>
          <p:cNvPr id="7" name="Final">
            <a:hlinkClick r:id="" action="ppaction://media"/>
            <a:extLst>
              <a:ext uri="{FF2B5EF4-FFF2-40B4-BE49-F238E27FC236}">
                <a16:creationId xmlns:a16="http://schemas.microsoft.com/office/drawing/2014/main" id="{E8AF6D07-FE60-4751-91FC-74F47E28CD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1800" y="5973763"/>
            <a:ext cx="406400" cy="406400"/>
          </a:xfrm>
          <a:prstGeom prst="rect">
            <a:avLst/>
          </a:prstGeom>
        </p:spPr>
      </p:pic>
    </p:spTree>
    <p:extLst>
      <p:ext uri="{BB962C8B-B14F-4D97-AF65-F5344CB8AC3E}">
        <p14:creationId xmlns:p14="http://schemas.microsoft.com/office/powerpoint/2010/main" val="135641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98F9-6855-43B7-A0AE-CD4141FDE884}"/>
              </a:ext>
            </a:extLst>
          </p:cNvPr>
          <p:cNvSpPr>
            <a:spLocks noGrp="1"/>
          </p:cNvSpPr>
          <p:nvPr>
            <p:ph type="title"/>
          </p:nvPr>
        </p:nvSpPr>
        <p:spPr/>
        <p:txBody>
          <a:bodyPr/>
          <a:lstStyle/>
          <a:p>
            <a:r>
              <a:rPr lang="en-US"/>
              <a:t>GitHub Code Submission</a:t>
            </a:r>
          </a:p>
        </p:txBody>
      </p:sp>
      <p:sp>
        <p:nvSpPr>
          <p:cNvPr id="3" name="Content Placeholder 2">
            <a:extLst>
              <a:ext uri="{FF2B5EF4-FFF2-40B4-BE49-F238E27FC236}">
                <a16:creationId xmlns:a16="http://schemas.microsoft.com/office/drawing/2014/main" id="{AFB939E4-1C8B-4B26-BC7C-0FFB2375F464}"/>
              </a:ext>
            </a:extLst>
          </p:cNvPr>
          <p:cNvSpPr>
            <a:spLocks noGrp="1"/>
          </p:cNvSpPr>
          <p:nvPr>
            <p:ph sz="half" idx="1"/>
          </p:nvPr>
        </p:nvSpPr>
        <p:spPr>
          <a:xfrm>
            <a:off x="838200" y="1825625"/>
            <a:ext cx="9296400" cy="4351338"/>
          </a:xfrm>
        </p:spPr>
        <p:txBody>
          <a:bodyPr/>
          <a:lstStyle/>
          <a:p>
            <a:r>
              <a:rPr lang="en-US"/>
              <a:t>Plots differ slightly due to retraining with each run</a:t>
            </a:r>
          </a:p>
          <a:p>
            <a:r>
              <a:rPr lang="en-US">
                <a:hlinkClick r:id="rId2"/>
              </a:rPr>
              <a:t>https://github.com/kvelez-iastate/S2021_ME592.git</a:t>
            </a:r>
            <a:r>
              <a:rPr lang="en-US"/>
              <a:t> </a:t>
            </a:r>
          </a:p>
        </p:txBody>
      </p:sp>
    </p:spTree>
    <p:extLst>
      <p:ext uri="{BB962C8B-B14F-4D97-AF65-F5344CB8AC3E}">
        <p14:creationId xmlns:p14="http://schemas.microsoft.com/office/powerpoint/2010/main" val="179293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2C30-14AC-445E-9996-4DCB22D8CA90}"/>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48FA9176-A411-40D0-BF81-D53392822920}"/>
              </a:ext>
            </a:extLst>
          </p:cNvPr>
          <p:cNvSpPr>
            <a:spLocks noGrp="1"/>
          </p:cNvSpPr>
          <p:nvPr>
            <p:ph sz="half" idx="1"/>
          </p:nvPr>
        </p:nvSpPr>
        <p:spPr>
          <a:xfrm>
            <a:off x="838200" y="1825625"/>
            <a:ext cx="5257800" cy="4351338"/>
          </a:xfrm>
        </p:spPr>
        <p:txBody>
          <a:bodyPr/>
          <a:lstStyle/>
          <a:p>
            <a:r>
              <a:rPr lang="en-US"/>
              <a:t>Warm forming sheet metals induces flow stress into the part</a:t>
            </a:r>
          </a:p>
          <a:p>
            <a:r>
              <a:rPr lang="en-US"/>
              <a:t>Knowing this stress is very important for analyzing the parts</a:t>
            </a:r>
          </a:p>
          <a:p>
            <a:r>
              <a:rPr lang="en-US"/>
              <a:t>Current physical models don’t have enough precision in prediction of stress at various strain rates and temperatures</a:t>
            </a:r>
          </a:p>
        </p:txBody>
      </p:sp>
      <p:pic>
        <p:nvPicPr>
          <p:cNvPr id="5" name="Picture 4">
            <a:extLst>
              <a:ext uri="{FF2B5EF4-FFF2-40B4-BE49-F238E27FC236}">
                <a16:creationId xmlns:a16="http://schemas.microsoft.com/office/drawing/2014/main" id="{C8E6C6F9-34C5-4249-BEDD-ADC3348E980A}"/>
              </a:ext>
            </a:extLst>
          </p:cNvPr>
          <p:cNvPicPr>
            <a:picLocks noChangeAspect="1"/>
          </p:cNvPicPr>
          <p:nvPr/>
        </p:nvPicPr>
        <p:blipFill>
          <a:blip r:embed="rId5"/>
          <a:stretch>
            <a:fillRect/>
          </a:stretch>
        </p:blipFill>
        <p:spPr>
          <a:xfrm>
            <a:off x="6875748" y="2332653"/>
            <a:ext cx="4812604" cy="2827135"/>
          </a:xfrm>
          <a:prstGeom prst="rect">
            <a:avLst/>
          </a:prstGeom>
        </p:spPr>
      </p:pic>
      <p:sp>
        <p:nvSpPr>
          <p:cNvPr id="6" name="TextBox 5">
            <a:extLst>
              <a:ext uri="{FF2B5EF4-FFF2-40B4-BE49-F238E27FC236}">
                <a16:creationId xmlns:a16="http://schemas.microsoft.com/office/drawing/2014/main" id="{B0CA5BE6-3608-477C-AB36-4E7FBD69C635}"/>
              </a:ext>
            </a:extLst>
          </p:cNvPr>
          <p:cNvSpPr txBox="1"/>
          <p:nvPr/>
        </p:nvSpPr>
        <p:spPr>
          <a:xfrm>
            <a:off x="197963" y="6129829"/>
            <a:ext cx="414779" cy="369332"/>
          </a:xfrm>
          <a:prstGeom prst="rect">
            <a:avLst/>
          </a:prstGeom>
          <a:noFill/>
        </p:spPr>
        <p:txBody>
          <a:bodyPr wrap="square" rtlCol="0">
            <a:spAutoFit/>
          </a:bodyPr>
          <a:lstStyle/>
          <a:p>
            <a:r>
              <a:rPr lang="en-US"/>
              <a:t>KS</a:t>
            </a:r>
          </a:p>
        </p:txBody>
      </p:sp>
      <p:pic>
        <p:nvPicPr>
          <p:cNvPr id="4" name="Recording (8)">
            <a:hlinkClick r:id="" action="ppaction://media"/>
            <a:extLst>
              <a:ext uri="{FF2B5EF4-FFF2-40B4-BE49-F238E27FC236}">
                <a16:creationId xmlns:a16="http://schemas.microsoft.com/office/drawing/2014/main" id="{8267AFCD-CA56-47AC-9AD0-4187347FA9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63297" y="5827132"/>
            <a:ext cx="487363" cy="487363"/>
          </a:xfrm>
          <a:prstGeom prst="rect">
            <a:avLst/>
          </a:prstGeom>
        </p:spPr>
      </p:pic>
    </p:spTree>
    <p:extLst>
      <p:ext uri="{BB962C8B-B14F-4D97-AF65-F5344CB8AC3E}">
        <p14:creationId xmlns:p14="http://schemas.microsoft.com/office/powerpoint/2010/main" val="194243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4A01-3B0E-47A2-BF60-D9D9BEE12DB7}"/>
              </a:ext>
            </a:extLst>
          </p:cNvPr>
          <p:cNvSpPr>
            <a:spLocks noGrp="1"/>
          </p:cNvSpPr>
          <p:nvPr>
            <p:ph type="title"/>
          </p:nvPr>
        </p:nvSpPr>
        <p:spPr/>
        <p:txBody>
          <a:bodyPr/>
          <a:lstStyle/>
          <a:p>
            <a:r>
              <a:rPr lang="en-US"/>
              <a:t>The Dataset</a:t>
            </a:r>
          </a:p>
        </p:txBody>
      </p:sp>
      <p:sp>
        <p:nvSpPr>
          <p:cNvPr id="3" name="Content Placeholder 2">
            <a:extLst>
              <a:ext uri="{FF2B5EF4-FFF2-40B4-BE49-F238E27FC236}">
                <a16:creationId xmlns:a16="http://schemas.microsoft.com/office/drawing/2014/main" id="{609677C9-9A89-4C19-B25C-74F517F569FA}"/>
              </a:ext>
            </a:extLst>
          </p:cNvPr>
          <p:cNvSpPr>
            <a:spLocks noGrp="1"/>
          </p:cNvSpPr>
          <p:nvPr>
            <p:ph sz="half" idx="1"/>
          </p:nvPr>
        </p:nvSpPr>
        <p:spPr>
          <a:xfrm>
            <a:off x="838200" y="1825625"/>
            <a:ext cx="4209661" cy="4351338"/>
          </a:xfrm>
        </p:spPr>
        <p:txBody>
          <a:bodyPr/>
          <a:lstStyle/>
          <a:p>
            <a:r>
              <a:rPr lang="en-US"/>
              <a:t>43 stress vs. strain curves were provided for:</a:t>
            </a:r>
          </a:p>
          <a:p>
            <a:pPr lvl="1"/>
            <a:r>
              <a:rPr lang="en-US"/>
              <a:t>Temperatures ranging from 50 – 650</a:t>
            </a:r>
          </a:p>
          <a:p>
            <a:pPr lvl="1"/>
            <a:r>
              <a:rPr lang="en-US"/>
              <a:t>Strain rates ranging from 0.0001 to 0.1</a:t>
            </a:r>
          </a:p>
          <a:p>
            <a:r>
              <a:rPr lang="en-US"/>
              <a:t>Utilize machine learning techniques to predict stress</a:t>
            </a:r>
          </a:p>
        </p:txBody>
      </p:sp>
      <p:pic>
        <p:nvPicPr>
          <p:cNvPr id="10" name="Content Placeholder 9">
            <a:extLst>
              <a:ext uri="{FF2B5EF4-FFF2-40B4-BE49-F238E27FC236}">
                <a16:creationId xmlns:a16="http://schemas.microsoft.com/office/drawing/2014/main" id="{FD0501CA-9519-473B-ADD1-CF3FBDF903F1}"/>
              </a:ext>
            </a:extLst>
          </p:cNvPr>
          <p:cNvPicPr>
            <a:picLocks noGrp="1" noChangeAspect="1"/>
          </p:cNvPicPr>
          <p:nvPr>
            <p:ph sz="half" idx="2"/>
          </p:nvPr>
        </p:nvPicPr>
        <p:blipFill>
          <a:blip r:embed="rId5"/>
          <a:stretch>
            <a:fillRect/>
          </a:stretch>
        </p:blipFill>
        <p:spPr>
          <a:xfrm>
            <a:off x="4844376" y="2227492"/>
            <a:ext cx="7159458" cy="3547603"/>
          </a:xfrm>
          <a:prstGeom prst="rect">
            <a:avLst/>
          </a:prstGeom>
        </p:spPr>
      </p:pic>
      <p:pic>
        <p:nvPicPr>
          <p:cNvPr id="4" name="Data HW 3">
            <a:hlinkClick r:id="" action="ppaction://media"/>
            <a:extLst>
              <a:ext uri="{FF2B5EF4-FFF2-40B4-BE49-F238E27FC236}">
                <a16:creationId xmlns:a16="http://schemas.microsoft.com/office/drawing/2014/main" id="{961191C8-500E-4666-8193-AA56E2D568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588" y="6135688"/>
            <a:ext cx="406400" cy="406400"/>
          </a:xfrm>
          <a:prstGeom prst="rect">
            <a:avLst/>
          </a:prstGeom>
        </p:spPr>
      </p:pic>
    </p:spTree>
    <p:extLst>
      <p:ext uri="{BB962C8B-B14F-4D97-AF65-F5344CB8AC3E}">
        <p14:creationId xmlns:p14="http://schemas.microsoft.com/office/powerpoint/2010/main" val="110605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6CCB-6671-4BE2-95CF-DBE147D8ABC6}"/>
              </a:ext>
            </a:extLst>
          </p:cNvPr>
          <p:cNvSpPr>
            <a:spLocks noGrp="1"/>
          </p:cNvSpPr>
          <p:nvPr>
            <p:ph type="title"/>
          </p:nvPr>
        </p:nvSpPr>
        <p:spPr/>
        <p:txBody>
          <a:bodyPr/>
          <a:lstStyle/>
          <a:p>
            <a:r>
              <a:rPr lang="en-US"/>
              <a:t>Data Loading</a:t>
            </a:r>
          </a:p>
        </p:txBody>
      </p:sp>
      <p:sp>
        <p:nvSpPr>
          <p:cNvPr id="3" name="Content Placeholder 2">
            <a:extLst>
              <a:ext uri="{FF2B5EF4-FFF2-40B4-BE49-F238E27FC236}">
                <a16:creationId xmlns:a16="http://schemas.microsoft.com/office/drawing/2014/main" id="{D0C00824-E798-4E5A-9F57-3CAA3B2B4F2E}"/>
              </a:ext>
            </a:extLst>
          </p:cNvPr>
          <p:cNvSpPr>
            <a:spLocks noGrp="1"/>
          </p:cNvSpPr>
          <p:nvPr>
            <p:ph sz="half" idx="1"/>
          </p:nvPr>
        </p:nvSpPr>
        <p:spPr>
          <a:xfrm>
            <a:off x="838199" y="1825625"/>
            <a:ext cx="10515600" cy="4351338"/>
          </a:xfrm>
        </p:spPr>
        <p:txBody>
          <a:bodyPr/>
          <a:lstStyle/>
          <a:p>
            <a:r>
              <a:rPr lang="en-US"/>
              <a:t>Add missing J:K columns in 2 files</a:t>
            </a:r>
          </a:p>
          <a:p>
            <a:r>
              <a:rPr lang="en-US"/>
              <a:t>Update incorrect formulas in J:K columns in 9 files</a:t>
            </a:r>
          </a:p>
          <a:p>
            <a:r>
              <a:rPr lang="en-US"/>
              <a:t>Remove extraneous text in J:K columns in 2 files</a:t>
            </a:r>
          </a:p>
          <a:p>
            <a:r>
              <a:rPr lang="en-US"/>
              <a:t>Change our file reading strategy multiple times due to:</a:t>
            </a:r>
          </a:p>
          <a:p>
            <a:pPr lvl="1"/>
            <a:r>
              <a:rPr lang="en-US"/>
              <a:t>Inconsistent column names in J:K</a:t>
            </a:r>
          </a:p>
          <a:p>
            <a:pPr lvl="1"/>
            <a:r>
              <a:rPr lang="en-US"/>
              <a:t>Missing column names in A for 2 files</a:t>
            </a:r>
          </a:p>
          <a:p>
            <a:endParaRPr lang="en-US"/>
          </a:p>
          <a:p>
            <a:endParaRPr lang="en-US"/>
          </a:p>
        </p:txBody>
      </p:sp>
      <p:pic>
        <p:nvPicPr>
          <p:cNvPr id="5" name="Content Placeholder 4">
            <a:extLst>
              <a:ext uri="{FF2B5EF4-FFF2-40B4-BE49-F238E27FC236}">
                <a16:creationId xmlns:a16="http://schemas.microsoft.com/office/drawing/2014/main" id="{9952C7BE-D040-46BD-B998-6617F90B42A9}"/>
              </a:ext>
            </a:extLst>
          </p:cNvPr>
          <p:cNvPicPr>
            <a:picLocks noGrp="1" noChangeAspect="1"/>
          </p:cNvPicPr>
          <p:nvPr>
            <p:ph sz="half" idx="2"/>
          </p:nvPr>
        </p:nvPicPr>
        <p:blipFill>
          <a:blip r:embed="rId5"/>
          <a:stretch>
            <a:fillRect/>
          </a:stretch>
        </p:blipFill>
        <p:spPr>
          <a:xfrm>
            <a:off x="970961" y="5165124"/>
            <a:ext cx="9596354" cy="1492765"/>
          </a:xfrm>
          <a:prstGeom prst="rect">
            <a:avLst/>
          </a:prstGeom>
        </p:spPr>
      </p:pic>
      <p:sp>
        <p:nvSpPr>
          <p:cNvPr id="10" name="TextBox 9">
            <a:extLst>
              <a:ext uri="{FF2B5EF4-FFF2-40B4-BE49-F238E27FC236}">
                <a16:creationId xmlns:a16="http://schemas.microsoft.com/office/drawing/2014/main" id="{60ADBCDE-F00C-4F70-8626-D23F611989C9}"/>
              </a:ext>
            </a:extLst>
          </p:cNvPr>
          <p:cNvSpPr txBox="1"/>
          <p:nvPr/>
        </p:nvSpPr>
        <p:spPr>
          <a:xfrm>
            <a:off x="197963" y="6129829"/>
            <a:ext cx="772998" cy="369332"/>
          </a:xfrm>
          <a:prstGeom prst="rect">
            <a:avLst/>
          </a:prstGeom>
          <a:noFill/>
        </p:spPr>
        <p:txBody>
          <a:bodyPr wrap="square" rtlCol="0">
            <a:spAutoFit/>
          </a:bodyPr>
          <a:lstStyle/>
          <a:p>
            <a:r>
              <a:rPr lang="en-US"/>
              <a:t>SSK</a:t>
            </a:r>
          </a:p>
        </p:txBody>
      </p:sp>
      <p:pic>
        <p:nvPicPr>
          <p:cNvPr id="4" name="Picture 3">
            <a:extLst>
              <a:ext uri="{FF2B5EF4-FFF2-40B4-BE49-F238E27FC236}">
                <a16:creationId xmlns:a16="http://schemas.microsoft.com/office/drawing/2014/main" id="{C63C8FDE-8ED2-4995-A842-7E4A7C4A3467}"/>
              </a:ext>
            </a:extLst>
          </p:cNvPr>
          <p:cNvPicPr>
            <a:picLocks noChangeAspect="1"/>
          </p:cNvPicPr>
          <p:nvPr/>
        </p:nvPicPr>
        <p:blipFill>
          <a:blip r:embed="rId6"/>
          <a:stretch>
            <a:fillRect/>
          </a:stretch>
        </p:blipFill>
        <p:spPr>
          <a:xfrm>
            <a:off x="9481409" y="1973498"/>
            <a:ext cx="2171812" cy="2219025"/>
          </a:xfrm>
          <a:prstGeom prst="rect">
            <a:avLst/>
          </a:prstGeom>
        </p:spPr>
      </p:pic>
      <p:pic>
        <p:nvPicPr>
          <p:cNvPr id="6" name="Recording (2)">
            <a:hlinkClick r:id="" action="ppaction://media"/>
            <a:extLst>
              <a:ext uri="{FF2B5EF4-FFF2-40B4-BE49-F238E27FC236}">
                <a16:creationId xmlns:a16="http://schemas.microsoft.com/office/drawing/2014/main" id="{92423E06-4CBB-4523-8F5C-7C876EA402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14101" y="5424143"/>
            <a:ext cx="487362" cy="487363"/>
          </a:xfrm>
          <a:prstGeom prst="rect">
            <a:avLst/>
          </a:prstGeom>
        </p:spPr>
      </p:pic>
    </p:spTree>
    <p:extLst>
      <p:ext uri="{BB962C8B-B14F-4D97-AF65-F5344CB8AC3E}">
        <p14:creationId xmlns:p14="http://schemas.microsoft.com/office/powerpoint/2010/main" val="257300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DA72-B1D3-4068-A10F-250150D19080}"/>
              </a:ext>
            </a:extLst>
          </p:cNvPr>
          <p:cNvSpPr>
            <a:spLocks noGrp="1"/>
          </p:cNvSpPr>
          <p:nvPr>
            <p:ph type="title"/>
          </p:nvPr>
        </p:nvSpPr>
        <p:spPr/>
        <p:txBody>
          <a:bodyPr/>
          <a:lstStyle/>
          <a:p>
            <a:r>
              <a:rPr lang="en-US"/>
              <a:t>Data-Split (K-Fold)</a:t>
            </a:r>
          </a:p>
        </p:txBody>
      </p:sp>
      <p:sp>
        <p:nvSpPr>
          <p:cNvPr id="3" name="Content Placeholder 2">
            <a:extLst>
              <a:ext uri="{FF2B5EF4-FFF2-40B4-BE49-F238E27FC236}">
                <a16:creationId xmlns:a16="http://schemas.microsoft.com/office/drawing/2014/main" id="{2DCD2D97-1435-40D4-A66F-780B0061660E}"/>
              </a:ext>
            </a:extLst>
          </p:cNvPr>
          <p:cNvSpPr>
            <a:spLocks noGrp="1"/>
          </p:cNvSpPr>
          <p:nvPr>
            <p:ph sz="half" idx="1"/>
          </p:nvPr>
        </p:nvSpPr>
        <p:spPr>
          <a:xfrm>
            <a:off x="838200" y="1364167"/>
            <a:ext cx="10633364" cy="4351338"/>
          </a:xfrm>
        </p:spPr>
        <p:txBody>
          <a:bodyPr/>
          <a:lstStyle/>
          <a:p>
            <a:r>
              <a:rPr lang="en-US"/>
              <a:t>K-Fold is a training strategy where the training data is divided into 5 subsets</a:t>
            </a:r>
          </a:p>
          <a:p>
            <a:r>
              <a:rPr lang="en-US"/>
              <a:t>In the first fold, four of the subsets are used to train the model and one subset is used to validate the mode</a:t>
            </a:r>
          </a:p>
          <a:p>
            <a:r>
              <a:rPr lang="en-US"/>
              <a:t>In the subsequent folds each subset is iterated through as the validation subset</a:t>
            </a:r>
          </a:p>
          <a:p>
            <a:r>
              <a:rPr lang="en-US"/>
              <a:t>When creating the subsets, we chose to shuffle the data within each subset</a:t>
            </a:r>
          </a:p>
        </p:txBody>
      </p:sp>
      <p:pic>
        <p:nvPicPr>
          <p:cNvPr id="6" name="Picture 5">
            <a:extLst>
              <a:ext uri="{FF2B5EF4-FFF2-40B4-BE49-F238E27FC236}">
                <a16:creationId xmlns:a16="http://schemas.microsoft.com/office/drawing/2014/main" id="{C863918D-DF80-4A19-A742-B96431FAD41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993503" y="4441927"/>
            <a:ext cx="7821677" cy="2050948"/>
          </a:xfrm>
          <a:prstGeom prst="rect">
            <a:avLst/>
          </a:prstGeom>
        </p:spPr>
      </p:pic>
      <p:sp>
        <p:nvSpPr>
          <p:cNvPr id="7" name="TextBox 6">
            <a:extLst>
              <a:ext uri="{FF2B5EF4-FFF2-40B4-BE49-F238E27FC236}">
                <a16:creationId xmlns:a16="http://schemas.microsoft.com/office/drawing/2014/main" id="{23F263CE-9FFC-444D-AD40-427331C53C5E}"/>
              </a:ext>
            </a:extLst>
          </p:cNvPr>
          <p:cNvSpPr txBox="1"/>
          <p:nvPr/>
        </p:nvSpPr>
        <p:spPr>
          <a:xfrm>
            <a:off x="3993503" y="6492875"/>
            <a:ext cx="9553575" cy="230832"/>
          </a:xfrm>
          <a:prstGeom prst="rect">
            <a:avLst/>
          </a:prstGeom>
          <a:noFill/>
        </p:spPr>
        <p:txBody>
          <a:bodyPr wrap="square" rtlCol="0">
            <a:spAutoFit/>
          </a:bodyPr>
          <a:lstStyle/>
          <a:p>
            <a:r>
              <a:rPr lang="en-US" sz="900">
                <a:hlinkClick r:id="rId6" tooltip="https://www.pianshen.com/article/6956163709/"/>
              </a:rPr>
              <a:t>This Photo</a:t>
            </a:r>
            <a:r>
              <a:rPr lang="en-US" sz="900"/>
              <a:t> by Unknown Author is licensed under </a:t>
            </a:r>
            <a:r>
              <a:rPr lang="en-US" sz="900">
                <a:hlinkClick r:id="rId7" tooltip="https://creativecommons.org/licenses/by-sa/3.0/"/>
              </a:rPr>
              <a:t>CC BY-SA</a:t>
            </a:r>
            <a:endParaRPr lang="en-US" sz="900"/>
          </a:p>
        </p:txBody>
      </p:sp>
      <p:pic>
        <p:nvPicPr>
          <p:cNvPr id="8" name="Picture 7">
            <a:extLst>
              <a:ext uri="{FF2B5EF4-FFF2-40B4-BE49-F238E27FC236}">
                <a16:creationId xmlns:a16="http://schemas.microsoft.com/office/drawing/2014/main" id="{56ECD514-56B8-4526-8E03-CEFF0EADF78C}"/>
              </a:ext>
            </a:extLst>
          </p:cNvPr>
          <p:cNvPicPr>
            <a:picLocks noChangeAspect="1"/>
          </p:cNvPicPr>
          <p:nvPr/>
        </p:nvPicPr>
        <p:blipFill>
          <a:blip r:embed="rId8"/>
          <a:stretch>
            <a:fillRect/>
          </a:stretch>
        </p:blipFill>
        <p:spPr>
          <a:xfrm>
            <a:off x="376820" y="5201603"/>
            <a:ext cx="3440730" cy="370904"/>
          </a:xfrm>
          <a:prstGeom prst="rect">
            <a:avLst/>
          </a:prstGeom>
        </p:spPr>
      </p:pic>
      <p:pic>
        <p:nvPicPr>
          <p:cNvPr id="9" name="K fold HW 3">
            <a:hlinkClick r:id="" action="ppaction://media"/>
            <a:extLst>
              <a:ext uri="{FF2B5EF4-FFF2-40B4-BE49-F238E27FC236}">
                <a16:creationId xmlns:a16="http://schemas.microsoft.com/office/drawing/2014/main" id="{8041C6F0-2238-4F37-99FB-9F0E8C574F4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31800" y="6086475"/>
            <a:ext cx="406400" cy="406400"/>
          </a:xfrm>
          <a:prstGeom prst="rect">
            <a:avLst/>
          </a:prstGeom>
        </p:spPr>
      </p:pic>
    </p:spTree>
    <p:extLst>
      <p:ext uri="{BB962C8B-B14F-4D97-AF65-F5344CB8AC3E}">
        <p14:creationId xmlns:p14="http://schemas.microsoft.com/office/powerpoint/2010/main" val="3405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73F7-808E-4A83-9A6E-5759542CF903}"/>
              </a:ext>
            </a:extLst>
          </p:cNvPr>
          <p:cNvSpPr>
            <a:spLocks noGrp="1"/>
          </p:cNvSpPr>
          <p:nvPr>
            <p:ph type="title"/>
          </p:nvPr>
        </p:nvSpPr>
        <p:spPr/>
        <p:txBody>
          <a:bodyPr/>
          <a:lstStyle/>
          <a:p>
            <a:r>
              <a:rPr lang="en-US"/>
              <a:t>Naïve Neural Network: Set-up</a:t>
            </a:r>
          </a:p>
        </p:txBody>
      </p:sp>
      <p:sp>
        <p:nvSpPr>
          <p:cNvPr id="3" name="Content Placeholder 2">
            <a:extLst>
              <a:ext uri="{FF2B5EF4-FFF2-40B4-BE49-F238E27FC236}">
                <a16:creationId xmlns:a16="http://schemas.microsoft.com/office/drawing/2014/main" id="{4D5BAD84-3972-41BB-8D5D-2CEAECC0CF41}"/>
              </a:ext>
            </a:extLst>
          </p:cNvPr>
          <p:cNvSpPr>
            <a:spLocks noGrp="1"/>
          </p:cNvSpPr>
          <p:nvPr>
            <p:ph sz="half" idx="1"/>
          </p:nvPr>
        </p:nvSpPr>
        <p:spPr/>
        <p:txBody>
          <a:bodyPr/>
          <a:lstStyle/>
          <a:p>
            <a:r>
              <a:rPr lang="en-US"/>
              <a:t>Polynomial expansion on inputs</a:t>
            </a:r>
          </a:p>
          <a:p>
            <a:endParaRPr lang="en-US"/>
          </a:p>
          <a:p>
            <a:endParaRPr lang="en-US"/>
          </a:p>
          <a:p>
            <a:endParaRPr lang="en-US"/>
          </a:p>
          <a:p>
            <a:r>
              <a:rPr lang="en-US"/>
              <a:t>1 fully connected hidden layer</a:t>
            </a:r>
          </a:p>
        </p:txBody>
      </p:sp>
      <p:pic>
        <p:nvPicPr>
          <p:cNvPr id="5" name="Picture 4">
            <a:extLst>
              <a:ext uri="{FF2B5EF4-FFF2-40B4-BE49-F238E27FC236}">
                <a16:creationId xmlns:a16="http://schemas.microsoft.com/office/drawing/2014/main" id="{6E1F2AA7-359E-4788-8801-2EAD4CDDEF50}"/>
              </a:ext>
            </a:extLst>
          </p:cNvPr>
          <p:cNvPicPr>
            <a:picLocks noChangeAspect="1"/>
          </p:cNvPicPr>
          <p:nvPr/>
        </p:nvPicPr>
        <p:blipFill>
          <a:blip r:embed="rId5"/>
          <a:stretch>
            <a:fillRect/>
          </a:stretch>
        </p:blipFill>
        <p:spPr>
          <a:xfrm>
            <a:off x="1554317" y="4604796"/>
            <a:ext cx="8580864" cy="251482"/>
          </a:xfrm>
          <a:prstGeom prst="rect">
            <a:avLst/>
          </a:prstGeom>
        </p:spPr>
      </p:pic>
      <p:pic>
        <p:nvPicPr>
          <p:cNvPr id="6" name="Picture 5">
            <a:extLst>
              <a:ext uri="{FF2B5EF4-FFF2-40B4-BE49-F238E27FC236}">
                <a16:creationId xmlns:a16="http://schemas.microsoft.com/office/drawing/2014/main" id="{5E3AF6F8-D0E7-4D74-8C90-4CCA6678B923}"/>
              </a:ext>
            </a:extLst>
          </p:cNvPr>
          <p:cNvPicPr>
            <a:picLocks noChangeAspect="1"/>
          </p:cNvPicPr>
          <p:nvPr/>
        </p:nvPicPr>
        <p:blipFill>
          <a:blip r:embed="rId6"/>
          <a:stretch>
            <a:fillRect/>
          </a:stretch>
        </p:blipFill>
        <p:spPr>
          <a:xfrm>
            <a:off x="1554317" y="2689699"/>
            <a:ext cx="3749365" cy="594412"/>
          </a:xfrm>
          <a:prstGeom prst="rect">
            <a:avLst/>
          </a:prstGeom>
        </p:spPr>
      </p:pic>
      <p:sp>
        <p:nvSpPr>
          <p:cNvPr id="7" name="TextBox 6">
            <a:extLst>
              <a:ext uri="{FF2B5EF4-FFF2-40B4-BE49-F238E27FC236}">
                <a16:creationId xmlns:a16="http://schemas.microsoft.com/office/drawing/2014/main" id="{5952E6AB-BCEE-4BE5-9DAC-FA454297A6F4}"/>
              </a:ext>
            </a:extLst>
          </p:cNvPr>
          <p:cNvSpPr txBox="1"/>
          <p:nvPr/>
        </p:nvSpPr>
        <p:spPr>
          <a:xfrm>
            <a:off x="197963" y="6124495"/>
            <a:ext cx="414779" cy="369332"/>
          </a:xfrm>
          <a:prstGeom prst="rect">
            <a:avLst/>
          </a:prstGeom>
          <a:noFill/>
        </p:spPr>
        <p:txBody>
          <a:bodyPr wrap="square" rtlCol="0">
            <a:spAutoFit/>
          </a:bodyPr>
          <a:lstStyle/>
          <a:p>
            <a:r>
              <a:rPr lang="en-US"/>
              <a:t>KS</a:t>
            </a:r>
          </a:p>
        </p:txBody>
      </p:sp>
      <p:pic>
        <p:nvPicPr>
          <p:cNvPr id="4" name="Recording (5)">
            <a:hlinkClick r:id="" action="ppaction://media"/>
            <a:extLst>
              <a:ext uri="{FF2B5EF4-FFF2-40B4-BE49-F238E27FC236}">
                <a16:creationId xmlns:a16="http://schemas.microsoft.com/office/drawing/2014/main" id="{4A484214-4EEB-42D1-88FE-EC25FE645C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81591" y="5689600"/>
            <a:ext cx="487362" cy="487363"/>
          </a:xfrm>
          <a:prstGeom prst="rect">
            <a:avLst/>
          </a:prstGeom>
        </p:spPr>
      </p:pic>
    </p:spTree>
    <p:extLst>
      <p:ext uri="{BB962C8B-B14F-4D97-AF65-F5344CB8AC3E}">
        <p14:creationId xmlns:p14="http://schemas.microsoft.com/office/powerpoint/2010/main" val="70051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Naïve Neural Network: 150 C Results</a:t>
            </a:r>
          </a:p>
        </p:txBody>
      </p:sp>
      <p:pic>
        <p:nvPicPr>
          <p:cNvPr id="5" name="Picture 4">
            <a:extLst>
              <a:ext uri="{FF2B5EF4-FFF2-40B4-BE49-F238E27FC236}">
                <a16:creationId xmlns:a16="http://schemas.microsoft.com/office/drawing/2014/main" id="{B5294455-3E11-4335-8C22-076DDCAD78E1}"/>
              </a:ext>
            </a:extLst>
          </p:cNvPr>
          <p:cNvPicPr>
            <a:picLocks noChangeAspect="1"/>
          </p:cNvPicPr>
          <p:nvPr/>
        </p:nvPicPr>
        <p:blipFill>
          <a:blip r:embed="rId5"/>
          <a:stretch>
            <a:fillRect/>
          </a:stretch>
        </p:blipFill>
        <p:spPr>
          <a:xfrm>
            <a:off x="4411916" y="4141449"/>
            <a:ext cx="3719256" cy="2579182"/>
          </a:xfrm>
          <a:prstGeom prst="rect">
            <a:avLst/>
          </a:prstGeom>
        </p:spPr>
      </p:pic>
      <p:pic>
        <p:nvPicPr>
          <p:cNvPr id="6" name="Picture 5">
            <a:extLst>
              <a:ext uri="{FF2B5EF4-FFF2-40B4-BE49-F238E27FC236}">
                <a16:creationId xmlns:a16="http://schemas.microsoft.com/office/drawing/2014/main" id="{B8049698-B5E1-4AC1-A5B9-A1AEDE0C20D6}"/>
              </a:ext>
            </a:extLst>
          </p:cNvPr>
          <p:cNvPicPr>
            <a:picLocks noChangeAspect="1"/>
          </p:cNvPicPr>
          <p:nvPr/>
        </p:nvPicPr>
        <p:blipFill>
          <a:blip r:embed="rId6"/>
          <a:stretch>
            <a:fillRect/>
          </a:stretch>
        </p:blipFill>
        <p:spPr>
          <a:xfrm>
            <a:off x="8131172" y="1426960"/>
            <a:ext cx="3759793" cy="2579182"/>
          </a:xfrm>
          <a:prstGeom prst="rect">
            <a:avLst/>
          </a:prstGeom>
        </p:spPr>
      </p:pic>
      <p:pic>
        <p:nvPicPr>
          <p:cNvPr id="7" name="Picture 6">
            <a:extLst>
              <a:ext uri="{FF2B5EF4-FFF2-40B4-BE49-F238E27FC236}">
                <a16:creationId xmlns:a16="http://schemas.microsoft.com/office/drawing/2014/main" id="{863B34A4-2044-429B-B754-22FF38B7852C}"/>
              </a:ext>
            </a:extLst>
          </p:cNvPr>
          <p:cNvPicPr>
            <a:picLocks noChangeAspect="1"/>
          </p:cNvPicPr>
          <p:nvPr/>
        </p:nvPicPr>
        <p:blipFill>
          <a:blip r:embed="rId7"/>
          <a:stretch>
            <a:fillRect/>
          </a:stretch>
        </p:blipFill>
        <p:spPr>
          <a:xfrm>
            <a:off x="8131172" y="4141449"/>
            <a:ext cx="3741629" cy="2579182"/>
          </a:xfrm>
          <a:prstGeom prst="rect">
            <a:avLst/>
          </a:prstGeom>
        </p:spPr>
      </p:pic>
      <p:pic>
        <p:nvPicPr>
          <p:cNvPr id="8" name="Picture 7">
            <a:extLst>
              <a:ext uri="{FF2B5EF4-FFF2-40B4-BE49-F238E27FC236}">
                <a16:creationId xmlns:a16="http://schemas.microsoft.com/office/drawing/2014/main" id="{FC3BE37A-A019-45B7-93E2-6802C8B2D3A4}"/>
              </a:ext>
            </a:extLst>
          </p:cNvPr>
          <p:cNvPicPr>
            <a:picLocks noChangeAspect="1"/>
          </p:cNvPicPr>
          <p:nvPr/>
        </p:nvPicPr>
        <p:blipFill>
          <a:blip r:embed="rId8"/>
          <a:stretch>
            <a:fillRect/>
          </a:stretch>
        </p:blipFill>
        <p:spPr>
          <a:xfrm>
            <a:off x="4411916" y="1462932"/>
            <a:ext cx="3832446" cy="2579182"/>
          </a:xfrm>
          <a:prstGeom prst="rect">
            <a:avLst/>
          </a:prstGeom>
        </p:spPr>
      </p:pic>
      <p:sp>
        <p:nvSpPr>
          <p:cNvPr id="9" name="Content Placeholder 2">
            <a:extLst>
              <a:ext uri="{FF2B5EF4-FFF2-40B4-BE49-F238E27FC236}">
                <a16:creationId xmlns:a16="http://schemas.microsoft.com/office/drawing/2014/main" id="{644ED84B-1934-4946-845C-9B2263BD1532}"/>
              </a:ext>
            </a:extLst>
          </p:cNvPr>
          <p:cNvSpPr>
            <a:spLocks noGrp="1"/>
          </p:cNvSpPr>
          <p:nvPr>
            <p:ph sz="half" idx="1"/>
          </p:nvPr>
        </p:nvSpPr>
        <p:spPr>
          <a:xfrm>
            <a:off x="838200" y="1825625"/>
            <a:ext cx="3759793" cy="4351338"/>
          </a:xfrm>
        </p:spPr>
        <p:txBody>
          <a:bodyPr>
            <a:normAutofit fontScale="92500" lnSpcReduction="20000"/>
          </a:bodyPr>
          <a:lstStyle/>
          <a:p>
            <a:r>
              <a:rPr lang="en-US"/>
              <a:t>The Naïve Neural Network seems to have learned a specific shape, seen in blue</a:t>
            </a:r>
          </a:p>
          <a:p>
            <a:r>
              <a:rPr lang="en-US"/>
              <a:t>In this example, the inputs are very similar and lead to similar predicted values</a:t>
            </a:r>
          </a:p>
          <a:p>
            <a:r>
              <a:rPr lang="en-US"/>
              <a:t>The ML algorithm predicts the starting values well, but quickly deviates in the higher strain regions</a:t>
            </a:r>
          </a:p>
        </p:txBody>
      </p:sp>
      <p:pic>
        <p:nvPicPr>
          <p:cNvPr id="10" name="150C results">
            <a:hlinkClick r:id="" action="ppaction://media"/>
            <a:extLst>
              <a:ext uri="{FF2B5EF4-FFF2-40B4-BE49-F238E27FC236}">
                <a16:creationId xmlns:a16="http://schemas.microsoft.com/office/drawing/2014/main" id="{490362F0-38A1-4F96-95CA-3B3203C3E14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67087" y="6086475"/>
            <a:ext cx="406400" cy="406400"/>
          </a:xfrm>
          <a:prstGeom prst="rect">
            <a:avLst/>
          </a:prstGeom>
        </p:spPr>
      </p:pic>
    </p:spTree>
    <p:extLst>
      <p:ext uri="{BB962C8B-B14F-4D97-AF65-F5344CB8AC3E}">
        <p14:creationId xmlns:p14="http://schemas.microsoft.com/office/powerpoint/2010/main" val="4124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50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Naïve Neural Network: 550C Results</a:t>
            </a:r>
          </a:p>
        </p:txBody>
      </p:sp>
      <p:pic>
        <p:nvPicPr>
          <p:cNvPr id="5" name="Picture 4">
            <a:extLst>
              <a:ext uri="{FF2B5EF4-FFF2-40B4-BE49-F238E27FC236}">
                <a16:creationId xmlns:a16="http://schemas.microsoft.com/office/drawing/2014/main" id="{5D7FC2B9-F109-418A-ADA1-33ECCCB31E86}"/>
              </a:ext>
            </a:extLst>
          </p:cNvPr>
          <p:cNvPicPr>
            <a:picLocks noChangeAspect="1"/>
          </p:cNvPicPr>
          <p:nvPr/>
        </p:nvPicPr>
        <p:blipFill>
          <a:blip r:embed="rId5"/>
          <a:stretch>
            <a:fillRect/>
          </a:stretch>
        </p:blipFill>
        <p:spPr>
          <a:xfrm>
            <a:off x="6594376" y="4256108"/>
            <a:ext cx="3587687" cy="2479725"/>
          </a:xfrm>
          <a:prstGeom prst="rect">
            <a:avLst/>
          </a:prstGeom>
        </p:spPr>
      </p:pic>
      <p:pic>
        <p:nvPicPr>
          <p:cNvPr id="6" name="Picture 5">
            <a:extLst>
              <a:ext uri="{FF2B5EF4-FFF2-40B4-BE49-F238E27FC236}">
                <a16:creationId xmlns:a16="http://schemas.microsoft.com/office/drawing/2014/main" id="{A057A6A9-4654-47A7-A262-7713CCF45EE8}"/>
              </a:ext>
            </a:extLst>
          </p:cNvPr>
          <p:cNvPicPr>
            <a:picLocks noChangeAspect="1"/>
          </p:cNvPicPr>
          <p:nvPr/>
        </p:nvPicPr>
        <p:blipFill>
          <a:blip r:embed="rId6"/>
          <a:stretch>
            <a:fillRect/>
          </a:stretch>
        </p:blipFill>
        <p:spPr>
          <a:xfrm>
            <a:off x="8388220" y="1690687"/>
            <a:ext cx="3448913" cy="2479725"/>
          </a:xfrm>
          <a:prstGeom prst="rect">
            <a:avLst/>
          </a:prstGeom>
        </p:spPr>
      </p:pic>
      <p:pic>
        <p:nvPicPr>
          <p:cNvPr id="7" name="Picture 6">
            <a:extLst>
              <a:ext uri="{FF2B5EF4-FFF2-40B4-BE49-F238E27FC236}">
                <a16:creationId xmlns:a16="http://schemas.microsoft.com/office/drawing/2014/main" id="{9C7F300D-6420-4381-A5B4-467AF2264ABB}"/>
              </a:ext>
            </a:extLst>
          </p:cNvPr>
          <p:cNvPicPr>
            <a:picLocks noChangeAspect="1"/>
          </p:cNvPicPr>
          <p:nvPr/>
        </p:nvPicPr>
        <p:blipFill>
          <a:blip r:embed="rId7"/>
          <a:stretch>
            <a:fillRect/>
          </a:stretch>
        </p:blipFill>
        <p:spPr>
          <a:xfrm>
            <a:off x="4912501" y="1690686"/>
            <a:ext cx="3640446" cy="2479724"/>
          </a:xfrm>
          <a:prstGeom prst="rect">
            <a:avLst/>
          </a:prstGeom>
        </p:spPr>
      </p:pic>
      <p:sp>
        <p:nvSpPr>
          <p:cNvPr id="8" name="Content Placeholder 2">
            <a:extLst>
              <a:ext uri="{FF2B5EF4-FFF2-40B4-BE49-F238E27FC236}">
                <a16:creationId xmlns:a16="http://schemas.microsoft.com/office/drawing/2014/main" id="{F97ADEF9-635A-4944-85BC-C48E323F17AC}"/>
              </a:ext>
            </a:extLst>
          </p:cNvPr>
          <p:cNvSpPr>
            <a:spLocks noGrp="1"/>
          </p:cNvSpPr>
          <p:nvPr>
            <p:ph sz="half" idx="1"/>
          </p:nvPr>
        </p:nvSpPr>
        <p:spPr>
          <a:xfrm>
            <a:off x="838200" y="1825625"/>
            <a:ext cx="4074301" cy="4351338"/>
          </a:xfrm>
        </p:spPr>
        <p:txBody>
          <a:bodyPr/>
          <a:lstStyle/>
          <a:p>
            <a:r>
              <a:rPr lang="en-US"/>
              <a:t>The same overall shape is seen again here in blue</a:t>
            </a:r>
          </a:p>
          <a:p>
            <a:r>
              <a:rPr lang="en-US"/>
              <a:t>The NNN does not do well to predict the initial 0 stress field in the final set of data</a:t>
            </a:r>
          </a:p>
        </p:txBody>
      </p:sp>
      <p:pic>
        <p:nvPicPr>
          <p:cNvPr id="9" name="550 Results">
            <a:hlinkClick r:id="" action="ppaction://media"/>
            <a:extLst>
              <a:ext uri="{FF2B5EF4-FFF2-40B4-BE49-F238E27FC236}">
                <a16:creationId xmlns:a16="http://schemas.microsoft.com/office/drawing/2014/main" id="{5619C707-7C2D-4D54-8221-782E04061F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1225" y="6054725"/>
            <a:ext cx="406400" cy="406400"/>
          </a:xfrm>
          <a:prstGeom prst="rect">
            <a:avLst/>
          </a:prstGeom>
        </p:spPr>
      </p:pic>
    </p:spTree>
    <p:extLst>
      <p:ext uri="{BB962C8B-B14F-4D97-AF65-F5344CB8AC3E}">
        <p14:creationId xmlns:p14="http://schemas.microsoft.com/office/powerpoint/2010/main" val="63379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0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1D5A-8D4E-414B-A334-5348B616C904}"/>
              </a:ext>
            </a:extLst>
          </p:cNvPr>
          <p:cNvSpPr>
            <a:spLocks noGrp="1"/>
          </p:cNvSpPr>
          <p:nvPr>
            <p:ph type="title"/>
          </p:nvPr>
        </p:nvSpPr>
        <p:spPr/>
        <p:txBody>
          <a:bodyPr/>
          <a:lstStyle/>
          <a:p>
            <a:r>
              <a:rPr lang="en-US"/>
              <a:t>Naïve Neural Network: Deployment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F06748-82D9-4261-B3DD-D65ABC9EACF5}"/>
                  </a:ext>
                </a:extLst>
              </p:cNvPr>
              <p:cNvSpPr>
                <a:spLocks noGrp="1"/>
              </p:cNvSpPr>
              <p:nvPr>
                <p:ph sz="half" idx="1"/>
              </p:nvPr>
            </p:nvSpPr>
            <p:spPr/>
            <p:txBody>
              <a:bodyPr/>
              <a:lstStyle/>
              <a:p>
                <a:r>
                  <a:rPr lang="en-US"/>
                  <a:t>For the deployment, we used a displacement of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3</m:t>
                          </m:r>
                        </m:sup>
                      </m:sSup>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b="0"/>
              </a:p>
              <a:p>
                <a:r>
                  <a:rPr lang="en-US"/>
                  <a:t>The relationship to strain is to take the derivative: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oMath>
                  </m:oMathPara>
                </a14:m>
                <a:endParaRPr lang="en-US" b="0"/>
              </a:p>
              <a:p>
                <a:r>
                  <a:rPr lang="en-US"/>
                  <a:t>And the strain rate is the second derivative: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𝜖</m:t>
                          </m:r>
                        </m:num>
                        <m:den>
                          <m:r>
                            <a:rPr lang="en-US" b="0" i="1" smtClean="0">
                              <a:latin typeface="Cambria Math" panose="02040503050406030204" pitchFamily="18" charset="0"/>
                            </a:rPr>
                            <m:t>𝑑𝑥</m:t>
                          </m:r>
                        </m:den>
                      </m:f>
                      <m:r>
                        <a:rPr lang="en-US" b="0" i="1" smtClean="0">
                          <a:latin typeface="Cambria Math" panose="02040503050406030204" pitchFamily="18" charset="0"/>
                        </a:rPr>
                        <m:t>=6</m:t>
                      </m:r>
                      <m:r>
                        <a:rPr lang="en-US" b="0" i="1" smtClean="0">
                          <a:latin typeface="Cambria Math" panose="02040503050406030204" pitchFamily="18" charset="0"/>
                        </a:rPr>
                        <m:t>𝑡</m:t>
                      </m:r>
                      <m:r>
                        <a:rPr lang="en-US" b="0" i="1" smtClean="0">
                          <a:latin typeface="Cambria Math" panose="02040503050406030204" pitchFamily="18" charset="0"/>
                        </a:rPr>
                        <m:t>−4</m:t>
                      </m:r>
                    </m:oMath>
                  </m:oMathPara>
                </a14:m>
                <a:endParaRPr lang="en-US" b="0"/>
              </a:p>
              <a:p>
                <a:pPr marL="0" indent="0">
                  <a:buNone/>
                </a:pPr>
                <a:endParaRPr lang="en-US"/>
              </a:p>
            </p:txBody>
          </p:sp>
        </mc:Choice>
        <mc:Fallback>
          <p:sp>
            <p:nvSpPr>
              <p:cNvPr id="3" name="Content Placeholder 2">
                <a:extLst>
                  <a:ext uri="{FF2B5EF4-FFF2-40B4-BE49-F238E27FC236}">
                    <a16:creationId xmlns:a16="http://schemas.microsoft.com/office/drawing/2014/main" id="{8EF06748-82D9-4261-B3DD-D65ABC9EACF5}"/>
                  </a:ext>
                </a:extLst>
              </p:cNvPr>
              <p:cNvSpPr>
                <a:spLocks noGrp="1" noRot="1" noChangeAspect="1" noMove="1" noResize="1" noEditPoints="1" noAdjustHandles="1" noChangeArrowheads="1" noChangeShapeType="1" noTextEdit="1"/>
              </p:cNvSpPr>
              <p:nvPr>
                <p:ph sz="half" idx="1"/>
              </p:nvPr>
            </p:nvSpPr>
            <p:spPr>
              <a:blipFill>
                <a:blip r:embed="rId5"/>
                <a:stretch>
                  <a:fillRect l="-2118" t="-2241" r="-18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F190AF8-52A8-4E12-BE2A-CC8056877E50}"/>
              </a:ext>
            </a:extLst>
          </p:cNvPr>
          <p:cNvPicPr>
            <a:picLocks noChangeAspect="1"/>
          </p:cNvPicPr>
          <p:nvPr/>
        </p:nvPicPr>
        <p:blipFill>
          <a:blip r:embed="rId6"/>
          <a:stretch>
            <a:fillRect/>
          </a:stretch>
        </p:blipFill>
        <p:spPr>
          <a:xfrm>
            <a:off x="7630746" y="1513088"/>
            <a:ext cx="4145747" cy="2653704"/>
          </a:xfrm>
          <a:prstGeom prst="rect">
            <a:avLst/>
          </a:prstGeom>
        </p:spPr>
      </p:pic>
      <p:pic>
        <p:nvPicPr>
          <p:cNvPr id="8" name="Picture 7">
            <a:extLst>
              <a:ext uri="{FF2B5EF4-FFF2-40B4-BE49-F238E27FC236}">
                <a16:creationId xmlns:a16="http://schemas.microsoft.com/office/drawing/2014/main" id="{36526D2E-EA53-49AD-A570-71760747C305}"/>
              </a:ext>
            </a:extLst>
          </p:cNvPr>
          <p:cNvPicPr>
            <a:picLocks noChangeAspect="1"/>
          </p:cNvPicPr>
          <p:nvPr/>
        </p:nvPicPr>
        <p:blipFill>
          <a:blip r:embed="rId7"/>
          <a:stretch>
            <a:fillRect/>
          </a:stretch>
        </p:blipFill>
        <p:spPr>
          <a:xfrm>
            <a:off x="7728141" y="4166792"/>
            <a:ext cx="4048352" cy="2653704"/>
          </a:xfrm>
          <a:prstGeom prst="rect">
            <a:avLst/>
          </a:prstGeom>
        </p:spPr>
      </p:pic>
      <p:pic>
        <p:nvPicPr>
          <p:cNvPr id="9" name="Deployment results HW 3">
            <a:hlinkClick r:id="" action="ppaction://media"/>
            <a:extLst>
              <a:ext uri="{FF2B5EF4-FFF2-40B4-BE49-F238E27FC236}">
                <a16:creationId xmlns:a16="http://schemas.microsoft.com/office/drawing/2014/main" id="{BB7C1DD9-98DD-400C-8394-357FAB85D0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35000" y="5973763"/>
            <a:ext cx="406400" cy="406400"/>
          </a:xfrm>
          <a:prstGeom prst="rect">
            <a:avLst/>
          </a:prstGeom>
        </p:spPr>
      </p:pic>
    </p:spTree>
    <p:extLst>
      <p:ext uri="{BB962C8B-B14F-4D97-AF65-F5344CB8AC3E}">
        <p14:creationId xmlns:p14="http://schemas.microsoft.com/office/powerpoint/2010/main" val="103195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Homework 3 Design and Manufacturing</vt:lpstr>
      <vt:lpstr>Background</vt:lpstr>
      <vt:lpstr>The Dataset</vt:lpstr>
      <vt:lpstr>Data Loading</vt:lpstr>
      <vt:lpstr>Data-Split (K-Fold)</vt:lpstr>
      <vt:lpstr>Naïve Neural Network: Set-up</vt:lpstr>
      <vt:lpstr>Naïve Neural Network: 150 C Results</vt:lpstr>
      <vt:lpstr>Naïve Neural Network: 550C Results</vt:lpstr>
      <vt:lpstr>Naïve Neural Network: Deployment Results</vt:lpstr>
      <vt:lpstr>Naïve Neural Network: Deployment Results</vt:lpstr>
      <vt:lpstr>LSTM: Setup</vt:lpstr>
      <vt:lpstr>LSTM: Neural Network</vt:lpstr>
      <vt:lpstr>LSTM: 150 C Results</vt:lpstr>
      <vt:lpstr>LSTM: 550C Results</vt:lpstr>
      <vt:lpstr>LSTM: Deployment Results</vt:lpstr>
      <vt:lpstr>LSTM: Deployment Results</vt:lpstr>
      <vt:lpstr>Future Work</vt:lpstr>
      <vt:lpstr>GitHub Code Submission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 3 Design and Manufacturing</dc:title>
  <dc:creator>Swanton Kyle S</dc:creator>
  <cp:revision>1</cp:revision>
  <dcterms:created xsi:type="dcterms:W3CDTF">2021-04-08T23:46:31Z</dcterms:created>
  <dcterms:modified xsi:type="dcterms:W3CDTF">2021-04-10T21:52:27Z</dcterms:modified>
</cp:coreProperties>
</file>